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1"/>
  </p:notesMasterIdLst>
  <p:sldIdLst>
    <p:sldId id="355" r:id="rId2"/>
    <p:sldId id="378" r:id="rId3"/>
    <p:sldId id="381" r:id="rId4"/>
    <p:sldId id="358" r:id="rId5"/>
    <p:sldId id="384" r:id="rId6"/>
    <p:sldId id="402" r:id="rId7"/>
    <p:sldId id="399" r:id="rId8"/>
    <p:sldId id="386" r:id="rId9"/>
    <p:sldId id="403" r:id="rId10"/>
    <p:sldId id="404" r:id="rId11"/>
    <p:sldId id="364" r:id="rId12"/>
    <p:sldId id="410" r:id="rId13"/>
    <p:sldId id="409" r:id="rId14"/>
    <p:sldId id="363" r:id="rId15"/>
    <p:sldId id="391" r:id="rId16"/>
    <p:sldId id="395" r:id="rId17"/>
    <p:sldId id="366" r:id="rId18"/>
    <p:sldId id="408" r:id="rId19"/>
    <p:sldId id="368" r:id="rId20"/>
    <p:sldId id="269" r:id="rId21"/>
    <p:sldId id="405" r:id="rId22"/>
    <p:sldId id="406" r:id="rId23"/>
    <p:sldId id="301" r:id="rId24"/>
    <p:sldId id="385" r:id="rId25"/>
    <p:sldId id="293" r:id="rId26"/>
    <p:sldId id="294" r:id="rId27"/>
    <p:sldId id="280" r:id="rId28"/>
    <p:sldId id="291" r:id="rId29"/>
    <p:sldId id="292" r:id="rId30"/>
    <p:sldId id="290" r:id="rId31"/>
    <p:sldId id="388" r:id="rId32"/>
    <p:sldId id="398" r:id="rId33"/>
    <p:sldId id="390" r:id="rId34"/>
    <p:sldId id="374" r:id="rId35"/>
    <p:sldId id="372" r:id="rId36"/>
    <p:sldId id="319" r:id="rId37"/>
    <p:sldId id="373" r:id="rId38"/>
    <p:sldId id="407" r:id="rId39"/>
    <p:sldId id="371"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as James" initials="NJ" lastIdx="1" clrIdx="0">
    <p:extLst>
      <p:ext uri="{19B8F6BF-5375-455C-9EA6-DF929625EA0E}">
        <p15:presenceInfo xmlns:p15="http://schemas.microsoft.com/office/powerpoint/2012/main" userId="S::nicholas.james2@mail.mcgill.ca::f150e9ec-aa0f-415a-ab7c-48b193c944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5A0500"/>
    <a:srgbClr val="DE3525"/>
    <a:srgbClr val="F2140D"/>
    <a:srgbClr val="CC3300"/>
    <a:srgbClr val="F6140D"/>
    <a:srgbClr val="FCEEED"/>
    <a:srgbClr val="FFE3BB"/>
    <a:srgbClr val="EC8C83"/>
    <a:srgbClr val="49B5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11" autoAdjust="0"/>
    <p:restoredTop sz="30222" autoAdjust="0"/>
  </p:normalViewPr>
  <p:slideViewPr>
    <p:cSldViewPr snapToGrid="0">
      <p:cViewPr varScale="1">
        <p:scale>
          <a:sx n="30" d="100"/>
          <a:sy n="30" d="100"/>
        </p:scale>
        <p:origin x="3512" y="184"/>
      </p:cViewPr>
      <p:guideLst>
        <p:guide orient="horz" pos="2160"/>
        <p:guide pos="2880"/>
      </p:guideLst>
    </p:cSldViewPr>
  </p:slideViewPr>
  <p:outlineViewPr>
    <p:cViewPr>
      <p:scale>
        <a:sx n="33" d="100"/>
        <a:sy n="33" d="100"/>
      </p:scale>
      <p:origin x="0" y="-808"/>
    </p:cViewPr>
  </p:outlineViewPr>
  <p:notesTextViewPr>
    <p:cViewPr>
      <p:scale>
        <a:sx n="100" d="100"/>
        <a:sy n="100" d="100"/>
      </p:scale>
      <p:origin x="0" y="0"/>
    </p:cViewPr>
  </p:notesTextViewPr>
  <p:sorterViewPr>
    <p:cViewPr>
      <p:scale>
        <a:sx n="90" d="100"/>
        <a:sy n="90" d="100"/>
      </p:scale>
      <p:origin x="0" y="25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1A8DD7-16CE-4EDB-85BA-42CC964FA73B}" type="datetimeFigureOut">
              <a:rPr lang="en-US" smtClean="0"/>
              <a:pPr/>
              <a:t>1/16/21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97DE5E-61CD-48C2-9C27-BA7C93BFD2AE}" type="slidenum">
              <a:rPr lang="en-US" smtClean="0"/>
              <a:pPr/>
              <a:t>‹#›</a:t>
            </a:fld>
            <a:endParaRPr lang="en-US"/>
          </a:p>
        </p:txBody>
      </p:sp>
    </p:spTree>
    <p:extLst>
      <p:ext uri="{BB962C8B-B14F-4D97-AF65-F5344CB8AC3E}">
        <p14:creationId xmlns:p14="http://schemas.microsoft.com/office/powerpoint/2010/main" val="411720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ursingassistantcentral.com/blog/2008/100-fascinating-facts-you-never-knew-about-the-human-brain/" TargetMode="External"/><Relationship Id="rId7" Type="http://schemas.openxmlformats.org/officeDocument/2006/relationships/hyperlink" Target="http://www.eclairsdesciences.qc.ca/en/index.html"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www.findingdulcinea.com/guides/Science/Science-of-the-Brain.pg_03.html" TargetMode="External"/><Relationship Id="rId5" Type="http://schemas.openxmlformats.org/officeDocument/2006/relationships/hyperlink" Target="http://dana.org/resources/brainykids/default.aspx" TargetMode="External"/><Relationship Id="rId4" Type="http://schemas.openxmlformats.org/officeDocument/2006/relationships/hyperlink" Target="http://faculty.washington.edu/chudler/neurok.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thebrain.mcgill.ca/flash/i/i_05/i_05_cr/i_05_cr_her/i_05_cr_her.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thebrain.mcgill.ca/flash/i/i_05/i_05_cr/i_05_cr_her/i_05_cr_her.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thebrain.mcgill.ca/flash/i/i_05/i_05_cr/i_05_cr_her/i_05_cr_her.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thebrain.mcgill.ca/flash/i/i_05/i_05_cr/i_05_cr_her/i_05_cr_her.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thebrain.mcgill.ca/flash/i/i_05/i_05_cr/i_05_cr_her/i_05_cr_her.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thebrain.mcgill.ca/flash/i/i_05/i_05_cr/i_05_cr_her/i_05_cr_her.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thebrain.mcgill.ca/flash/i/i_05/i_05_cr/i_05_cr_her/i_05_cr_her.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zygotebody.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none" kern="1200" dirty="0">
              <a:solidFill>
                <a:schemeClr val="tx1"/>
              </a:solidFill>
              <a:latin typeface="+mn-lt"/>
              <a:ea typeface="+mn-ea"/>
              <a:cs typeface="+mn-cs"/>
            </a:endParaRPr>
          </a:p>
          <a:p>
            <a:r>
              <a:rPr lang="en-US" sz="1200" b="1" u="none" kern="1200" dirty="0">
                <a:solidFill>
                  <a:schemeClr val="tx1"/>
                </a:solidFill>
                <a:latin typeface="+mn-lt"/>
                <a:ea typeface="+mn-ea"/>
                <a:cs typeface="+mn-cs"/>
              </a:rPr>
              <a:t>Avant </a:t>
            </a:r>
            <a:r>
              <a:rPr lang="en-US" sz="1200" b="1" u="none" kern="1200" dirty="0" err="1">
                <a:solidFill>
                  <a:schemeClr val="tx1"/>
                </a:solidFill>
                <a:latin typeface="+mn-lt"/>
                <a:ea typeface="+mn-ea"/>
                <a:cs typeface="+mn-cs"/>
              </a:rPr>
              <a:t>votre</a:t>
            </a:r>
            <a:r>
              <a:rPr lang="en-US" sz="1200" b="1" u="none" kern="1200" dirty="0">
                <a:solidFill>
                  <a:schemeClr val="tx1"/>
                </a:solidFill>
                <a:latin typeface="+mn-lt"/>
                <a:ea typeface="+mn-ea"/>
                <a:cs typeface="+mn-cs"/>
              </a:rPr>
              <a:t> première séance:</a:t>
            </a:r>
            <a:r>
              <a:rPr lang="en-US" sz="1200" u="none" kern="1200" dirty="0">
                <a:solidFill>
                  <a:schemeClr val="tx1"/>
                </a:solidFill>
                <a:latin typeface="+mn-lt"/>
                <a:ea typeface="+mn-ea"/>
                <a:cs typeface="+mn-cs"/>
              </a:rPr>
              <a:t> </a:t>
            </a:r>
            <a:r>
              <a:rPr lang="en-US" sz="1200" kern="1200" dirty="0" err="1">
                <a:solidFill>
                  <a:schemeClr val="tx1"/>
                </a:solidFill>
                <a:latin typeface="+mn-lt"/>
                <a:ea typeface="+mn-ea"/>
                <a:cs typeface="+mn-cs"/>
              </a:rPr>
              <a:t>Soyez</a:t>
            </a:r>
            <a:r>
              <a:rPr lang="en-US" sz="1200" kern="1200" dirty="0">
                <a:solidFill>
                  <a:schemeClr val="tx1"/>
                </a:solidFill>
                <a:latin typeface="+mn-lt"/>
                <a:ea typeface="+mn-ea"/>
                <a:cs typeface="+mn-cs"/>
              </a:rPr>
              <a:t> certain </a:t>
            </a:r>
            <a:r>
              <a:rPr lang="en-US" sz="1200" kern="1200" dirty="0" err="1">
                <a:solidFill>
                  <a:schemeClr val="tx1"/>
                </a:solidFill>
                <a:latin typeface="+mn-lt"/>
                <a:ea typeface="+mn-ea"/>
                <a:cs typeface="+mn-cs"/>
              </a:rPr>
              <a:t>d’avoir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contacté</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l’enseignant</a:t>
            </a:r>
            <a:r>
              <a:rPr lang="en-US" sz="1200" kern="1200" dirty="0">
                <a:solidFill>
                  <a:schemeClr val="tx1"/>
                </a:solidFill>
                <a:latin typeface="+mn-lt"/>
                <a:ea typeface="+mn-ea"/>
                <a:cs typeface="+mn-cs"/>
              </a:rPr>
              <a:t>(e) de </a:t>
            </a:r>
            <a:r>
              <a:rPr lang="en-US" sz="1200" kern="1200" dirty="0" err="1">
                <a:solidFill>
                  <a:schemeClr val="tx1"/>
                </a:solidFill>
                <a:latin typeface="+mn-lt"/>
                <a:ea typeface="+mn-ea"/>
                <a:cs typeface="+mn-cs"/>
              </a:rPr>
              <a:t>votre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classe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Vous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voulez</a:t>
            </a:r>
            <a:r>
              <a:rPr lang="en-US" sz="1200" kern="1200" dirty="0">
                <a:solidFill>
                  <a:schemeClr val="tx1"/>
                </a:solidFill>
                <a:latin typeface="+mn-lt"/>
                <a:ea typeface="+mn-ea"/>
                <a:cs typeface="+mn-cs"/>
              </a:rPr>
              <a:t> savoir le temps que </a:t>
            </a:r>
            <a:r>
              <a:rPr lang="en-US" sz="1200" kern="1200" dirty="0" err="1">
                <a:solidFill>
                  <a:schemeClr val="tx1"/>
                </a:solidFill>
                <a:latin typeface="+mn-lt"/>
                <a:ea typeface="+mn-ea"/>
                <a:cs typeface="+mn-cs"/>
              </a:rPr>
              <a:t>vous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aurez</a:t>
            </a:r>
            <a:r>
              <a:rPr lang="en-US" sz="1200" kern="1200" dirty="0">
                <a:solidFill>
                  <a:schemeClr val="tx1"/>
                </a:solidFill>
                <a:latin typeface="+mn-lt"/>
                <a:ea typeface="+mn-ea"/>
                <a:cs typeface="+mn-cs"/>
              </a:rPr>
              <a:t>, le </a:t>
            </a:r>
            <a:r>
              <a:rPr lang="en-US" sz="1200" kern="1200" dirty="0" err="1">
                <a:solidFill>
                  <a:schemeClr val="tx1"/>
                </a:solidFill>
                <a:latin typeface="+mn-lt"/>
                <a:ea typeface="+mn-ea"/>
                <a:cs typeface="+mn-cs"/>
              </a:rPr>
              <a:t>nombre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d’élèves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vous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avez</a:t>
            </a:r>
            <a:r>
              <a:rPr lang="en-US" sz="1200" kern="1200" dirty="0">
                <a:solidFill>
                  <a:schemeClr val="tx1"/>
                </a:solidFill>
                <a:latin typeface="+mn-lt"/>
                <a:ea typeface="+mn-ea"/>
                <a:cs typeface="+mn-cs"/>
              </a:rPr>
              <a:t> des </a:t>
            </a:r>
            <a:r>
              <a:rPr lang="en-US" sz="1200" kern="1200" dirty="0" err="1">
                <a:solidFill>
                  <a:schemeClr val="tx1"/>
                </a:solidFill>
                <a:latin typeface="+mn-lt"/>
                <a:ea typeface="+mn-ea"/>
                <a:cs typeface="+mn-cs"/>
              </a:rPr>
              <a:t>élèves</a:t>
            </a:r>
            <a:r>
              <a:rPr lang="en-US" sz="1200" kern="1200" dirty="0">
                <a:solidFill>
                  <a:schemeClr val="tx1"/>
                </a:solidFill>
                <a:latin typeface="+mn-lt"/>
                <a:ea typeface="+mn-ea"/>
                <a:cs typeface="+mn-cs"/>
              </a:rPr>
              <a:t> avec des </a:t>
            </a:r>
            <a:r>
              <a:rPr lang="en-US" sz="1200" kern="1200" dirty="0" err="1">
                <a:solidFill>
                  <a:schemeClr val="tx1"/>
                </a:solidFill>
                <a:latin typeface="+mn-lt"/>
                <a:ea typeface="+mn-ea"/>
                <a:cs typeface="+mn-cs"/>
              </a:rPr>
              <a:t>besoins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spéciaux</a:t>
            </a:r>
            <a:r>
              <a:rPr lang="en-US" sz="1200" kern="1200" dirty="0">
                <a:solidFill>
                  <a:schemeClr val="tx1"/>
                </a:solidFill>
                <a:latin typeface="+mn-lt"/>
                <a:ea typeface="+mn-ea"/>
                <a:cs typeface="+mn-cs"/>
              </a:rPr>
              <a:t> et </a:t>
            </a:r>
            <a:r>
              <a:rPr lang="en-US" sz="1200" kern="1200" dirty="0" err="1">
                <a:solidFill>
                  <a:schemeClr val="tx1"/>
                </a:solidFill>
                <a:latin typeface="+mn-lt"/>
                <a:ea typeface="+mn-ea"/>
                <a:cs typeface="+mn-cs"/>
              </a:rPr>
              <a:t>si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l’enseignant</a:t>
            </a:r>
            <a:r>
              <a:rPr lang="en-US" sz="1200" kern="1200" dirty="0">
                <a:solidFill>
                  <a:schemeClr val="tx1"/>
                </a:solidFill>
                <a:latin typeface="+mn-lt"/>
                <a:ea typeface="+mn-ea"/>
                <a:cs typeface="+mn-cs"/>
              </a:rPr>
              <a:t> a des </a:t>
            </a:r>
            <a:r>
              <a:rPr lang="en-US" sz="1200" kern="1200" dirty="0" err="1">
                <a:solidFill>
                  <a:schemeClr val="tx1"/>
                </a:solidFill>
                <a:latin typeface="+mn-lt"/>
                <a:ea typeface="+mn-ea"/>
                <a:cs typeface="+mn-cs"/>
              </a:rPr>
              <a:t>demandes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spécifiques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Informez</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l’enseignant</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l’activité</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Dessinez</a:t>
            </a:r>
            <a:r>
              <a:rPr lang="en-US" sz="1200" kern="1200" dirty="0">
                <a:solidFill>
                  <a:schemeClr val="tx1"/>
                </a:solidFill>
                <a:latin typeface="+mn-lt"/>
                <a:ea typeface="+mn-ea"/>
                <a:cs typeface="+mn-cs"/>
              </a:rPr>
              <a:t> un </a:t>
            </a:r>
            <a:r>
              <a:rPr lang="en-US" sz="1200" kern="1200" dirty="0" err="1">
                <a:solidFill>
                  <a:schemeClr val="tx1"/>
                </a:solidFill>
                <a:latin typeface="+mn-lt"/>
                <a:ea typeface="+mn-ea"/>
                <a:cs typeface="+mn-cs"/>
              </a:rPr>
              <a:t>scientifique</a:t>
            </a:r>
            <a:r>
              <a:rPr lang="en-US" sz="1200" kern="1200" dirty="0">
                <a:solidFill>
                  <a:schemeClr val="tx1"/>
                </a:solidFill>
                <a:latin typeface="+mn-lt"/>
                <a:ea typeface="+mn-ea"/>
                <a:cs typeface="+mn-cs"/>
              </a:rPr>
              <a:t>’’. Celle-ci </a:t>
            </a:r>
            <a:r>
              <a:rPr lang="en-US" sz="1200" kern="1200" dirty="0" err="1">
                <a:solidFill>
                  <a:schemeClr val="tx1"/>
                </a:solidFill>
                <a:latin typeface="+mn-lt"/>
                <a:ea typeface="+mn-ea"/>
                <a:cs typeface="+mn-cs"/>
              </a:rPr>
              <a:t>doit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être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complétée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avant</a:t>
            </a:r>
            <a:r>
              <a:rPr lang="en-US" sz="1200" kern="1200" dirty="0">
                <a:solidFill>
                  <a:schemeClr val="tx1"/>
                </a:solidFill>
                <a:latin typeface="+mn-lt"/>
                <a:ea typeface="+mn-ea"/>
                <a:cs typeface="+mn-cs"/>
              </a:rPr>
              <a:t> la première séance. </a:t>
            </a:r>
            <a:r>
              <a:rPr lang="en-US" sz="1200" kern="1200" dirty="0" err="1">
                <a:solidFill>
                  <a:schemeClr val="tx1"/>
                </a:solidFill>
                <a:latin typeface="+mn-lt"/>
                <a:ea typeface="+mn-ea"/>
                <a:cs typeface="+mn-cs"/>
              </a:rPr>
              <a:t>L’enseignant</a:t>
            </a:r>
            <a:r>
              <a:rPr lang="en-US" sz="1200" kern="1200" dirty="0">
                <a:solidFill>
                  <a:schemeClr val="tx1"/>
                </a:solidFill>
                <a:latin typeface="+mn-lt"/>
                <a:ea typeface="+mn-ea"/>
                <a:cs typeface="+mn-cs"/>
              </a:rPr>
              <a:t> doit </a:t>
            </a:r>
            <a:r>
              <a:rPr lang="en-US" sz="1200" kern="1200" dirty="0" err="1">
                <a:solidFill>
                  <a:schemeClr val="tx1"/>
                </a:solidFill>
                <a:latin typeface="+mn-lt"/>
                <a:ea typeface="+mn-ea"/>
                <a:cs typeface="+mn-cs"/>
              </a:rPr>
              <a:t>simplement</a:t>
            </a:r>
            <a:r>
              <a:rPr lang="en-US" sz="1200" kern="1200" dirty="0">
                <a:solidFill>
                  <a:schemeClr val="tx1"/>
                </a:solidFill>
                <a:latin typeface="+mn-lt"/>
                <a:ea typeface="+mn-ea"/>
                <a:cs typeface="+mn-cs"/>
              </a:rPr>
              <a:t> demander </a:t>
            </a:r>
            <a:r>
              <a:rPr lang="en-US" sz="1200" kern="1200" dirty="0" err="1">
                <a:solidFill>
                  <a:schemeClr val="tx1"/>
                </a:solidFill>
                <a:latin typeface="+mn-lt"/>
                <a:ea typeface="+mn-ea"/>
                <a:cs typeface="+mn-cs"/>
              </a:rPr>
              <a:t>à</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élèves</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dessiner</a:t>
            </a:r>
            <a:r>
              <a:rPr lang="en-US" sz="1200" kern="1200" dirty="0">
                <a:solidFill>
                  <a:schemeClr val="tx1"/>
                </a:solidFill>
                <a:latin typeface="+mn-lt"/>
                <a:ea typeface="+mn-ea"/>
                <a:cs typeface="+mn-cs"/>
              </a:rPr>
              <a:t> un </a:t>
            </a:r>
            <a:r>
              <a:rPr lang="en-US" sz="1200" kern="1200" dirty="0" err="1">
                <a:solidFill>
                  <a:schemeClr val="tx1"/>
                </a:solidFill>
                <a:latin typeface="+mn-lt"/>
                <a:ea typeface="+mn-ea"/>
                <a:cs typeface="+mn-cs"/>
              </a:rPr>
              <a:t>scientifique</a:t>
            </a:r>
            <a:r>
              <a:rPr lang="en-US" sz="1200" kern="1200" dirty="0">
                <a:solidFill>
                  <a:schemeClr val="tx1"/>
                </a:solidFill>
                <a:latin typeface="+mn-lt"/>
                <a:ea typeface="+mn-ea"/>
                <a:cs typeface="+mn-cs"/>
              </a:rPr>
              <a:t> (sans </a:t>
            </a:r>
            <a:r>
              <a:rPr lang="en-US" sz="1200" kern="1200" dirty="0" err="1">
                <a:solidFill>
                  <a:schemeClr val="tx1"/>
                </a:solidFill>
                <a:latin typeface="+mn-lt"/>
                <a:ea typeface="+mn-ea"/>
                <a:cs typeface="+mn-cs"/>
              </a:rPr>
              <a:t>leur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fourninr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d’aide</a:t>
            </a:r>
            <a:r>
              <a:rPr lang="en-US" sz="1200" kern="1200" dirty="0">
                <a:solidFill>
                  <a:schemeClr val="tx1"/>
                </a:solidFill>
                <a:latin typeface="+mn-lt"/>
                <a:ea typeface="+mn-ea"/>
                <a:cs typeface="+mn-cs"/>
              </a:rPr>
              <a:t>/conseils), </a:t>
            </a:r>
            <a:r>
              <a:rPr lang="en-US" sz="1200" kern="1200" dirty="0" err="1">
                <a:solidFill>
                  <a:schemeClr val="tx1"/>
                </a:solidFill>
                <a:latin typeface="+mn-lt"/>
                <a:ea typeface="+mn-ea"/>
                <a:cs typeface="+mn-cs"/>
              </a:rPr>
              <a:t>ainsi</a:t>
            </a:r>
            <a:r>
              <a:rPr lang="en-US" sz="1200" kern="1200" dirty="0">
                <a:solidFill>
                  <a:schemeClr val="tx1"/>
                </a:solidFill>
                <a:latin typeface="+mn-lt"/>
                <a:ea typeface="+mn-ea"/>
                <a:cs typeface="+mn-cs"/>
              </a:rPr>
              <a:t> nous </a:t>
            </a:r>
            <a:r>
              <a:rPr lang="en-US" sz="1200" kern="1200" dirty="0" err="1">
                <a:solidFill>
                  <a:schemeClr val="tx1"/>
                </a:solidFill>
                <a:latin typeface="+mn-lt"/>
                <a:ea typeface="+mn-ea"/>
                <a:cs typeface="+mn-cs"/>
              </a:rPr>
              <a:t>verons</a:t>
            </a:r>
            <a:r>
              <a:rPr lang="en-US" sz="1200" kern="1200" dirty="0">
                <a:solidFill>
                  <a:schemeClr val="tx1"/>
                </a:solidFill>
                <a:latin typeface="+mn-lt"/>
                <a:ea typeface="+mn-ea"/>
                <a:cs typeface="+mn-cs"/>
              </a:rPr>
              <a:t> comment </a:t>
            </a:r>
            <a:r>
              <a:rPr lang="en-US" sz="1200" kern="1200" dirty="0" err="1">
                <a:solidFill>
                  <a:schemeClr val="tx1"/>
                </a:solidFill>
                <a:latin typeface="+mn-lt"/>
                <a:ea typeface="+mn-ea"/>
                <a:cs typeface="+mn-cs"/>
              </a:rPr>
              <a:t>ils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perçoivent</a:t>
            </a:r>
            <a:r>
              <a:rPr lang="en-US" sz="1200" kern="1200" dirty="0">
                <a:solidFill>
                  <a:schemeClr val="tx1"/>
                </a:solidFill>
                <a:latin typeface="+mn-lt"/>
                <a:ea typeface="+mn-ea"/>
                <a:cs typeface="+mn-cs"/>
              </a:rPr>
              <a:t> les </a:t>
            </a:r>
            <a:r>
              <a:rPr lang="en-US" sz="1200" kern="1200" dirty="0" err="1">
                <a:solidFill>
                  <a:schemeClr val="tx1"/>
                </a:solidFill>
                <a:latin typeface="+mn-lt"/>
                <a:ea typeface="+mn-ea"/>
                <a:cs typeface="+mn-cs"/>
              </a:rPr>
              <a:t>scientifiques</a:t>
            </a:r>
            <a:r>
              <a:rPr lang="en-US" sz="1200" kern="1200" dirty="0">
                <a:solidFill>
                  <a:schemeClr val="tx1"/>
                </a:solidFill>
                <a:latin typeface="+mn-lt"/>
                <a:ea typeface="+mn-ea"/>
                <a:cs typeface="+mn-cs"/>
              </a:rPr>
              <a:t>. </a:t>
            </a:r>
            <a:r>
              <a:rPr lang="fr-CA" sz="1200" b="0" i="1" kern="1200" dirty="0">
                <a:solidFill>
                  <a:schemeClr val="tx1"/>
                </a:solidFill>
                <a:effectLst/>
                <a:latin typeface="+mn-lt"/>
                <a:ea typeface="+mn-ea"/>
                <a:cs typeface="+mn-cs"/>
              </a:rPr>
              <a:t>À la lumière de la pandémie COVID-19, veuillez demander à l'enseignant s'il aimerait organiser le tirage au sort d'une activité scientifique pendant la classe pendant un maximum de 3 minutes pour tous les élèves.</a:t>
            </a:r>
            <a:endParaRPr lang="en-US" sz="1200" i="1"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CA" sz="1200" b="1" i="0" u="none" strike="noStrike" kern="1200" cap="none" noProof="1">
                <a:solidFill>
                  <a:schemeClr val="tx1"/>
                </a:solidFill>
                <a:effectLst/>
                <a:latin typeface="+mn-lt"/>
                <a:ea typeface="Calibri"/>
                <a:cs typeface="Calibri"/>
                <a:sym typeface="Calibri"/>
              </a:rPr>
              <a:t>Les buts de cette présentation</a:t>
            </a:r>
            <a:r>
              <a:rPr lang="en-CA" sz="1200" b="0" i="0" u="none" strike="noStrike" kern="1200" cap="none" noProof="1">
                <a:solidFill>
                  <a:schemeClr val="tx1"/>
                </a:solidFill>
                <a:effectLst/>
                <a:latin typeface="+mn-lt"/>
                <a:ea typeface="Calibri"/>
                <a:cs typeface="Calibri"/>
                <a:sym typeface="Calibri"/>
              </a:rPr>
              <a:t>: </a:t>
            </a:r>
            <a:endParaRPr lang="en-CA" sz="1200" noProof="1"/>
          </a:p>
          <a:p>
            <a:r>
              <a:rPr lang="en-CA" sz="1200" b="0" i="0" u="none" strike="noStrike" kern="1200" cap="none" noProof="1">
                <a:solidFill>
                  <a:schemeClr val="tx1"/>
                </a:solidFill>
                <a:effectLst/>
                <a:latin typeface="+mn-lt"/>
                <a:ea typeface="Calibri"/>
                <a:cs typeface="Calibri"/>
                <a:sym typeface="Calibri"/>
              </a:rPr>
              <a:t>• Éliminer les idées fausses au sujet de qui peut devenir un scientifique (les scientifiques ne sont pas tous les vieillards aux cheveux fous!)</a:t>
            </a:r>
          </a:p>
          <a:p>
            <a:r>
              <a:rPr lang="fr-FR" sz="1200" b="0" i="1" kern="1200" dirty="0">
                <a:solidFill>
                  <a:schemeClr val="tx1"/>
                </a:solidFill>
                <a:effectLst/>
                <a:latin typeface="+mn-lt"/>
                <a:ea typeface="+mn-ea"/>
                <a:cs typeface="+mn-cs"/>
              </a:rPr>
              <a:t>IMPORTANT, veuillez noter à vos étudiants dans cette présentation que les scientifiques peuvent ressembler à n'importe qui; en fait, la science est un environnement hautement inclusif</a:t>
            </a:r>
            <a:endParaRPr lang="en-CA" sz="1200" b="0" i="1" u="none" strike="noStrike" kern="1200" cap="none" noProof="1">
              <a:solidFill>
                <a:schemeClr val="tx1"/>
              </a:solidFill>
              <a:effectLst/>
              <a:latin typeface="+mn-lt"/>
              <a:ea typeface="Calibri"/>
              <a:cs typeface="Calibri"/>
              <a:sym typeface="Calibri"/>
            </a:endParaRPr>
          </a:p>
          <a:p>
            <a:r>
              <a:rPr lang="en-CA" sz="1200" b="0" i="0" u="none" strike="noStrike" kern="1200" cap="none" noProof="1">
                <a:solidFill>
                  <a:schemeClr val="tx1"/>
                </a:solidFill>
                <a:effectLst/>
                <a:latin typeface="+mn-lt"/>
                <a:ea typeface="Calibri"/>
                <a:cs typeface="Calibri"/>
                <a:sym typeface="Calibri"/>
              </a:rPr>
              <a:t>• Découvrez le terme neuroscience</a:t>
            </a:r>
          </a:p>
          <a:p>
            <a:r>
              <a:rPr lang="en-CA" sz="1200" b="0" i="0" u="none" strike="noStrike" kern="1200" cap="none" noProof="1">
                <a:solidFill>
                  <a:schemeClr val="tx1"/>
                </a:solidFill>
                <a:effectLst/>
                <a:latin typeface="+mn-lt"/>
                <a:ea typeface="Calibri"/>
                <a:cs typeface="Calibri"/>
                <a:sym typeface="Calibri"/>
              </a:rPr>
              <a:t>• Comprendre que le cerveau est un organe de notre corps</a:t>
            </a:r>
          </a:p>
          <a:p>
            <a:r>
              <a:rPr lang="en-CA" sz="1200" b="0" i="0" u="none" strike="noStrike" kern="1200" cap="none" noProof="1">
                <a:solidFill>
                  <a:schemeClr val="tx1"/>
                </a:solidFill>
                <a:effectLst/>
                <a:latin typeface="+mn-lt"/>
                <a:ea typeface="Calibri"/>
                <a:cs typeface="Calibri"/>
                <a:sym typeface="Calibri"/>
              </a:rPr>
              <a:t>• Apprendre que le cerveau, la moelle épinière et les nerfs font partie du système nerveux</a:t>
            </a:r>
          </a:p>
          <a:p>
            <a:r>
              <a:rPr lang="en-CA" sz="1200" b="0" i="0" u="none" strike="noStrike" kern="1200" cap="none" noProof="1">
                <a:solidFill>
                  <a:schemeClr val="tx1"/>
                </a:solidFill>
                <a:effectLst/>
                <a:latin typeface="+mn-lt"/>
                <a:ea typeface="Calibri"/>
                <a:cs typeface="Calibri"/>
                <a:sym typeface="Calibri"/>
              </a:rPr>
              <a:t>• Enquêter sur ce à quoi ressemble le cerveau et pourquoi il est "plissé"!</a:t>
            </a:r>
          </a:p>
          <a:p>
            <a:pPr lvl="0"/>
            <a:endParaRPr lang="en-CA" sz="1200" kern="1200" dirty="0">
              <a:solidFill>
                <a:schemeClr val="tx1"/>
              </a:solidFill>
              <a:latin typeface="+mn-lt"/>
              <a:ea typeface="+mn-ea"/>
              <a:cs typeface="+mn-cs"/>
            </a:endParaRPr>
          </a:p>
          <a:p>
            <a:r>
              <a:rPr lang="en-US" sz="1200" b="1" u="none" strike="noStrike" kern="1200" dirty="0">
                <a:solidFill>
                  <a:schemeClr val="tx1"/>
                </a:solidFill>
                <a:latin typeface="+mn-lt"/>
                <a:ea typeface="+mn-ea"/>
                <a:cs typeface="+mn-cs"/>
              </a:rPr>
              <a:t> </a:t>
            </a:r>
            <a:endParaRPr lang="en-CA" sz="1200" kern="1200" dirty="0">
              <a:solidFill>
                <a:schemeClr val="tx1"/>
              </a:solidFill>
              <a:latin typeface="+mn-lt"/>
              <a:ea typeface="+mn-ea"/>
              <a:cs typeface="+mn-cs"/>
            </a:endParaRPr>
          </a:p>
          <a:p>
            <a:r>
              <a:rPr lang="en-CA" sz="1200" b="1" i="0" u="none" strike="noStrike" kern="1200" cap="none" noProof="1">
                <a:solidFill>
                  <a:schemeClr val="tx1"/>
                </a:solidFill>
                <a:effectLst/>
                <a:latin typeface="+mn-lt"/>
                <a:ea typeface="Calibri"/>
                <a:cs typeface="Calibri"/>
                <a:sym typeface="Calibri"/>
              </a:rPr>
              <a:t>Matériaux dont vous aurez besoin pour cette présentation (si l’enseignant veulent bien imprimer): </a:t>
            </a:r>
            <a:endParaRPr lang="en-CA" sz="1200" b="0" i="0" u="none" strike="noStrike" kern="1200" cap="none" noProof="1">
              <a:solidFill>
                <a:schemeClr val="tx1"/>
              </a:solidFill>
              <a:effectLst/>
              <a:latin typeface="+mn-lt"/>
              <a:ea typeface="+mn-ea"/>
              <a:cs typeface="+mn-cs"/>
              <a:sym typeface="Calibri"/>
            </a:endParaRPr>
          </a:p>
          <a:p>
            <a:r>
              <a:rPr lang="en-CA" sz="1200" b="0" i="0" u="none" strike="noStrike" kern="1200" cap="none" noProof="1">
                <a:solidFill>
                  <a:schemeClr val="tx1"/>
                </a:solidFill>
                <a:effectLst/>
                <a:latin typeface="+mn-lt"/>
                <a:ea typeface="+mn-ea"/>
                <a:cs typeface="+mn-cs"/>
                <a:sym typeface="Calibri"/>
              </a:rPr>
              <a:t>- </a:t>
            </a:r>
            <a:r>
              <a:rPr lang="en-CA" sz="1200" b="0" i="0" u="none" strike="noStrike" kern="1200" cap="none" noProof="1">
                <a:solidFill>
                  <a:schemeClr val="tx1"/>
                </a:solidFill>
                <a:effectLst/>
                <a:latin typeface="+mn-lt"/>
                <a:ea typeface="Calibri"/>
                <a:cs typeface="Calibri"/>
                <a:sym typeface="Calibri"/>
              </a:rPr>
              <a:t>Dossiers</a:t>
            </a:r>
            <a:br>
              <a:rPr lang="en-CA" sz="1200" b="0" i="0" u="none" strike="noStrike" kern="1200" cap="none" noProof="1">
                <a:solidFill>
                  <a:schemeClr val="tx1"/>
                </a:solidFill>
                <a:effectLst/>
                <a:latin typeface="+mn-lt"/>
                <a:ea typeface="Calibri"/>
                <a:cs typeface="Calibri"/>
                <a:sym typeface="Calibri"/>
              </a:rPr>
            </a:br>
            <a:r>
              <a:rPr lang="en-CA" sz="1200" b="0" i="0" u="none" strike="noStrike" kern="1200" cap="none" noProof="1">
                <a:solidFill>
                  <a:schemeClr val="tx1"/>
                </a:solidFill>
                <a:effectLst/>
                <a:latin typeface="+mn-lt"/>
                <a:ea typeface="Calibri"/>
                <a:cs typeface="Calibri"/>
                <a:sym typeface="Calibri"/>
              </a:rPr>
              <a:t>- Cartes avec les cerveaux des animaux</a:t>
            </a:r>
            <a:br>
              <a:rPr lang="en-CA" sz="1200" b="0" i="0" u="none" strike="noStrike" kern="1200" cap="none" noProof="1">
                <a:solidFill>
                  <a:schemeClr val="tx1"/>
                </a:solidFill>
                <a:effectLst/>
                <a:latin typeface="+mn-lt"/>
                <a:ea typeface="Calibri"/>
                <a:cs typeface="Calibri"/>
                <a:sym typeface="Calibri"/>
              </a:rPr>
            </a:br>
            <a:r>
              <a:rPr lang="en-CA" sz="1200" b="0" i="0" u="none" strike="noStrike" kern="1200" cap="none" noProof="1">
                <a:solidFill>
                  <a:schemeClr val="tx1"/>
                </a:solidFill>
                <a:effectLst/>
                <a:latin typeface="+mn-lt"/>
                <a:ea typeface="Calibri"/>
                <a:cs typeface="Calibri"/>
                <a:sym typeface="Calibri"/>
              </a:rPr>
              <a:t>- Résumé</a:t>
            </a:r>
          </a:p>
          <a:p>
            <a:r>
              <a:rPr lang="en-CA" sz="1200" b="0" i="0" u="none" strike="noStrike" kern="1200" cap="none" noProof="1">
                <a:solidFill>
                  <a:schemeClr val="tx1"/>
                </a:solidFill>
                <a:effectLst/>
                <a:latin typeface="+mn-lt"/>
                <a:ea typeface="Calibri"/>
                <a:cs typeface="Calibri"/>
                <a:sym typeface="Calibri"/>
              </a:rPr>
              <a:t>- Affiche vocabulaire, panneau du milieu &amp; panneau de la session 1 </a:t>
            </a:r>
          </a:p>
          <a:p>
            <a:pPr marL="171450" indent="-171450">
              <a:buFontTx/>
              <a:buChar char="-"/>
            </a:pP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cap="none" noProof="1">
                <a:solidFill>
                  <a:schemeClr val="tx1"/>
                </a:solidFill>
                <a:effectLst/>
                <a:latin typeface="+mn-lt"/>
                <a:ea typeface="Calibri"/>
                <a:cs typeface="Calibri"/>
                <a:sym typeface="Calibri"/>
              </a:rPr>
              <a:t>Certains sites que vous pourriez trouver utiles: </a:t>
            </a:r>
            <a:endParaRPr lang="en-CA" sz="1200" b="1" noProof="1"/>
          </a:p>
          <a:p>
            <a:r>
              <a:rPr lang="en-US" sz="1200" u="sng" kern="1200" dirty="0">
                <a:solidFill>
                  <a:schemeClr val="tx1"/>
                </a:solidFill>
                <a:latin typeface="+mn-lt"/>
                <a:ea typeface="+mn-ea"/>
                <a:cs typeface="+mn-cs"/>
                <a:hlinkClick r:id="rId3"/>
              </a:rPr>
              <a:t>http://www.nursingassistantcentral.com/blog/2008/100-fascinating-facts-you-never-knew-about-the-human-brain/</a:t>
            </a:r>
            <a:endParaRPr lang="en-CA" sz="1200" kern="1200" dirty="0">
              <a:solidFill>
                <a:schemeClr val="tx1"/>
              </a:solidFill>
              <a:latin typeface="+mn-lt"/>
              <a:ea typeface="+mn-ea"/>
              <a:cs typeface="+mn-cs"/>
            </a:endParaRPr>
          </a:p>
          <a:p>
            <a:r>
              <a:rPr lang="en-US" sz="1200" u="sng" kern="1200" dirty="0">
                <a:solidFill>
                  <a:schemeClr val="tx1"/>
                </a:solidFill>
                <a:latin typeface="+mn-lt"/>
                <a:ea typeface="+mn-ea"/>
                <a:cs typeface="+mn-cs"/>
                <a:hlinkClick r:id="rId4"/>
              </a:rPr>
              <a:t>http://faculty.washington.edu/chudler/neurok.html</a:t>
            </a:r>
            <a:endParaRPr lang="en-CA" sz="1200" kern="1200" dirty="0">
              <a:solidFill>
                <a:schemeClr val="tx1"/>
              </a:solidFill>
              <a:latin typeface="+mn-lt"/>
              <a:ea typeface="+mn-ea"/>
              <a:cs typeface="+mn-cs"/>
            </a:endParaRPr>
          </a:p>
          <a:p>
            <a:r>
              <a:rPr lang="en-US" sz="1200" u="sng" kern="1200" dirty="0">
                <a:solidFill>
                  <a:schemeClr val="tx1"/>
                </a:solidFill>
                <a:latin typeface="+mn-lt"/>
                <a:ea typeface="+mn-ea"/>
                <a:cs typeface="+mn-cs"/>
                <a:hlinkClick r:id="rId5"/>
              </a:rPr>
              <a:t>http://dana.org/resources/brainykids/default.aspx</a:t>
            </a:r>
            <a:endParaRPr lang="en-CA" sz="1200" kern="1200" dirty="0">
              <a:solidFill>
                <a:schemeClr val="tx1"/>
              </a:solidFill>
              <a:latin typeface="+mn-lt"/>
              <a:ea typeface="+mn-ea"/>
              <a:cs typeface="+mn-cs"/>
            </a:endParaRPr>
          </a:p>
          <a:p>
            <a:r>
              <a:rPr lang="en-US" sz="1200" u="sng" kern="1200" dirty="0">
                <a:solidFill>
                  <a:schemeClr val="tx1"/>
                </a:solidFill>
                <a:latin typeface="+mn-lt"/>
                <a:ea typeface="+mn-ea"/>
                <a:cs typeface="+mn-cs"/>
                <a:hlinkClick r:id="rId6"/>
              </a:rPr>
              <a:t>http://www.findingdulcinea.com/guides/Science/Science-of-the-Brain.pg_03.html</a:t>
            </a:r>
            <a:endParaRPr lang="en-CA" sz="1200" kern="1200" dirty="0">
              <a:solidFill>
                <a:schemeClr val="tx1"/>
              </a:solidFill>
              <a:latin typeface="+mn-lt"/>
              <a:ea typeface="+mn-ea"/>
              <a:cs typeface="+mn-cs"/>
            </a:endParaRPr>
          </a:p>
          <a:p>
            <a:r>
              <a:rPr lang="en-US" sz="1200" u="sng" kern="1200" dirty="0">
                <a:solidFill>
                  <a:schemeClr val="tx1"/>
                </a:solidFill>
                <a:latin typeface="+mn-lt"/>
                <a:ea typeface="+mn-ea"/>
                <a:cs typeface="+mn-cs"/>
                <a:hlinkClick r:id="rId7"/>
              </a:rPr>
              <a:t>http://www.eclairsdesciences.qc.ca/en/index.html</a:t>
            </a:r>
            <a:endParaRPr lang="en-US" sz="1200" u="sng" kern="1200" dirty="0">
              <a:solidFill>
                <a:schemeClr val="tx1"/>
              </a:solidFill>
              <a:latin typeface="+mn-lt"/>
              <a:ea typeface="+mn-ea"/>
              <a:cs typeface="+mn-cs"/>
            </a:endParaRPr>
          </a:p>
          <a:p>
            <a:endParaRPr lang="en-US" sz="1200" u="sng" kern="1200" dirty="0">
              <a:solidFill>
                <a:schemeClr val="tx1"/>
              </a:solidFill>
              <a:latin typeface="+mn-lt"/>
              <a:ea typeface="+mn-ea"/>
              <a:cs typeface="+mn-cs"/>
            </a:endParaRPr>
          </a:p>
          <a:p>
            <a:r>
              <a:rPr lang="en-CA" sz="1200" b="1" i="0" u="none" strike="noStrike" kern="1200" cap="none" noProof="1">
                <a:solidFill>
                  <a:schemeClr val="tx1"/>
                </a:solidFill>
                <a:effectLst/>
                <a:latin typeface="+mn-lt"/>
                <a:ea typeface="Calibri"/>
                <a:cs typeface="Calibri"/>
                <a:sym typeface="Calibri"/>
              </a:rPr>
              <a:t>Diapo 1 – (~5 min): </a:t>
            </a:r>
            <a:endParaRPr lang="en-CA" sz="1200" noProof="1"/>
          </a:p>
          <a:p>
            <a:r>
              <a:rPr lang="en-CA" sz="1200" b="0" i="0" u="none" strike="noStrike" kern="1200" cap="none" noProof="1">
                <a:solidFill>
                  <a:schemeClr val="tx1"/>
                </a:solidFill>
                <a:effectLst/>
                <a:latin typeface="+mn-lt"/>
                <a:ea typeface="Calibri"/>
                <a:cs typeface="Calibri"/>
                <a:sym typeface="Calibri"/>
              </a:rPr>
              <a:t>Commencez par vous présenter à la classe. Dites-leur que vous êtes un(e) scientifique. Expliquez-leur que vous allez visiter leur classe une fois par mois dans le cadre du programme de Mission Cerveau, dans lequel ils vont découvrir le cerveau!</a:t>
            </a:r>
          </a:p>
          <a:p>
            <a:r>
              <a:rPr lang="fr-FR" sz="1200" b="0" i="1" kern="1200" dirty="0">
                <a:solidFill>
                  <a:schemeClr val="tx1"/>
                </a:solidFill>
                <a:effectLst/>
                <a:latin typeface="+mn-lt"/>
                <a:ea typeface="+mn-ea"/>
                <a:cs typeface="+mn-cs"/>
              </a:rPr>
              <a:t>Pour les cours sans webcam, nous pouvons toujours nous présenter à la classe en demandant aux professeurs de demander aux élèves de se présenter, un à la fois, au micro et de poser une question et de se présenter.</a:t>
            </a:r>
          </a:p>
          <a:p>
            <a:br>
              <a:rPr lang="fr-FR" sz="1200" dirty="0"/>
            </a:br>
            <a:r>
              <a:rPr lang="en-CA" sz="1200" b="0" i="0" u="none" strike="noStrike" kern="1200" cap="none" noProof="1">
                <a:solidFill>
                  <a:schemeClr val="tx1"/>
                </a:solidFill>
                <a:effectLst/>
                <a:latin typeface="+mn-lt"/>
                <a:ea typeface="Calibri"/>
                <a:cs typeface="Calibri"/>
                <a:sym typeface="Calibri"/>
              </a:rPr>
              <a:t>Distribuez aussi un dossier à chaque élève et demandez-leur d'écrire leur nom dessus. Ce dossier est à eux. Ils pourront y garder leur carton avec leur nom et les documents qu’ils recevront à chaque session. </a:t>
            </a:r>
            <a:r>
              <a:rPr lang="fr-FR" sz="1200" b="0" i="1" kern="1200" dirty="0">
                <a:solidFill>
                  <a:schemeClr val="tx1"/>
                </a:solidFill>
                <a:effectLst/>
                <a:latin typeface="+mn-lt"/>
                <a:ea typeface="+mn-ea"/>
                <a:cs typeface="+mn-cs"/>
              </a:rPr>
              <a:t>Il peut également y avoir un dossier de questions si l'enseignant est d'accord; les élèves peuvent placer toutes les questions qu'ils ont après la session dans ce dossier (l'enseignant partagera ensuite ces questions avec vous). La maintenance du dossier permettra aux étudiants de se sentir à l'aise pour entrer en contact avec les bénévoles. - LISEZ LES QUESTIONS  AU PROCHAIN ATELIER.</a:t>
            </a:r>
          </a:p>
          <a:p>
            <a:br>
              <a:rPr lang="fr-FR" sz="1200" i="1" dirty="0"/>
            </a:br>
            <a:r>
              <a:rPr lang="fr-FR" sz="1200" b="0" i="1" kern="1200" dirty="0">
                <a:solidFill>
                  <a:schemeClr val="tx1"/>
                </a:solidFill>
                <a:effectLst/>
                <a:latin typeface="+mn-lt"/>
                <a:ea typeface="+mn-ea"/>
                <a:cs typeface="+mn-cs"/>
              </a:rPr>
              <a:t>Assurez-vous également de parcourir les diapositives de résumé ensemble en classe (surtout si l'enseignant n'imprimera pas de feuilles de résumé).</a:t>
            </a:r>
            <a:br>
              <a:rPr lang="fr-FR" sz="1200" dirty="0"/>
            </a:br>
            <a:endParaRPr lang="en-CA" sz="1200" b="0" i="0" u="none" strike="noStrike" kern="1200" cap="none" noProof="1">
              <a:solidFill>
                <a:schemeClr val="tx1"/>
              </a:solidFill>
              <a:effectLst/>
              <a:latin typeface="+mn-lt"/>
              <a:cs typeface="Calibri"/>
              <a:sym typeface="Calibri"/>
            </a:endParaRPr>
          </a:p>
          <a:p>
            <a:endParaRPr lang="en-CA" sz="1200" b="0" i="0" u="none" strike="noStrike" kern="1200" cap="none" noProof="1">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cap="none" noProof="1">
                <a:solidFill>
                  <a:schemeClr val="tx1"/>
                </a:solidFill>
                <a:effectLst/>
                <a:latin typeface="+mn-lt"/>
                <a:ea typeface="Calibri"/>
                <a:cs typeface="Calibri"/>
                <a:sym typeface="Calibri"/>
              </a:rPr>
              <a:t>Affiche de vocabulaire </a:t>
            </a:r>
            <a:r>
              <a:rPr lang="en-CA" sz="1200" b="0" i="0" u="none" strike="noStrike" kern="1200" cap="none" noProof="1">
                <a:solidFill>
                  <a:schemeClr val="tx1"/>
                </a:solidFill>
                <a:effectLst/>
                <a:latin typeface="+mn-lt"/>
                <a:ea typeface="Calibri"/>
                <a:cs typeface="Calibri"/>
                <a:sym typeface="Calibri"/>
              </a:rPr>
              <a:t>: Nous avons préparé des affiches de vocabulaire que vous pourrez accrocher dans la salle de classe après chaque présentation (pour y rester tout au long del'année). L’affiche est divisée en 9 boîtes, un panneau pour le milieu, et un autre pour chaque atelier. </a:t>
            </a:r>
          </a:p>
          <a:p>
            <a:r>
              <a:rPr lang="fr-FR" sz="1200" b="0" i="1" kern="1200" dirty="0">
                <a:solidFill>
                  <a:schemeClr val="tx1"/>
                </a:solidFill>
                <a:effectLst/>
                <a:latin typeface="+mn-lt"/>
                <a:ea typeface="+mn-ea"/>
                <a:cs typeface="+mn-cs"/>
              </a:rPr>
              <a:t>À la lumière de la pandémie COVID-19, gardez à l'esprit que c'est facultatif - vous devez demander à l'enseignant s'il est prêt à imprimer ceci et à le suspendre dans sa classe. Sinon, vous pouvez simplement revoir ces conditions à chaque session si vous le souhaitez.</a:t>
            </a:r>
          </a:p>
          <a:p>
            <a:br>
              <a:rPr lang="fr-FR" sz="1200" dirty="0"/>
            </a:br>
            <a:endParaRPr lang="en-CA" sz="1200" noProof="1"/>
          </a:p>
          <a:p>
            <a:endParaRPr lang="es-MX" dirty="0"/>
          </a:p>
        </p:txBody>
      </p:sp>
      <p:sp>
        <p:nvSpPr>
          <p:cNvPr id="4" name="3 Marcador de número de diapositiva"/>
          <p:cNvSpPr>
            <a:spLocks noGrp="1"/>
          </p:cNvSpPr>
          <p:nvPr>
            <p:ph type="sldNum" sz="quarter" idx="10"/>
          </p:nvPr>
        </p:nvSpPr>
        <p:spPr/>
        <p:txBody>
          <a:bodyPr/>
          <a:lstStyle/>
          <a:p>
            <a:fld id="{9997DE5E-61CD-48C2-9C27-BA7C93BFD2AE}" type="slidenum">
              <a:rPr lang="en-US" smtClean="0"/>
              <a:pPr/>
              <a:t>1</a:t>
            </a:fld>
            <a:endParaRPr lang="en-US"/>
          </a:p>
        </p:txBody>
      </p:sp>
    </p:spTree>
    <p:extLst>
      <p:ext uri="{BB962C8B-B14F-4D97-AF65-F5344CB8AC3E}">
        <p14:creationId xmlns:p14="http://schemas.microsoft.com/office/powerpoint/2010/main" val="2943245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10: </a:t>
            </a:r>
          </a:p>
          <a:p>
            <a:endParaRPr lang="en-US" dirty="0"/>
          </a:p>
          <a:p>
            <a:r>
              <a:rPr lang="en-US" sz="1200" b="0" kern="1200" dirty="0" err="1">
                <a:solidFill>
                  <a:schemeClr val="tx1"/>
                </a:solidFill>
                <a:latin typeface="+mn-lt"/>
                <a:ea typeface="+mn-ea"/>
                <a:cs typeface="+mn-cs"/>
              </a:rPr>
              <a:t>Toutes</a:t>
            </a:r>
            <a:r>
              <a:rPr lang="en-US" sz="1200" b="0" kern="1200" dirty="0">
                <a:solidFill>
                  <a:schemeClr val="tx1"/>
                </a:solidFill>
                <a:latin typeface="+mn-lt"/>
                <a:ea typeface="+mn-ea"/>
                <a:cs typeface="+mn-cs"/>
              </a:rPr>
              <a:t> les </a:t>
            </a:r>
            <a:r>
              <a:rPr lang="en-US" sz="1200" b="0" kern="1200" dirty="0" err="1">
                <a:solidFill>
                  <a:schemeClr val="tx1"/>
                </a:solidFill>
                <a:latin typeface="+mn-lt"/>
                <a:ea typeface="+mn-ea"/>
                <a:cs typeface="+mn-cs"/>
              </a:rPr>
              <a:t>diapo</a:t>
            </a:r>
            <a:r>
              <a:rPr lang="en-US" sz="1200" b="0" kern="1200" dirty="0">
                <a:solidFill>
                  <a:schemeClr val="tx1"/>
                </a:solidFill>
                <a:latin typeface="+mn-lt"/>
                <a:ea typeface="+mn-ea"/>
                <a:cs typeface="+mn-cs"/>
              </a:rPr>
              <a:t> avec un </a:t>
            </a:r>
            <a:r>
              <a:rPr lang="en-US" sz="1200" b="0" kern="1200" dirty="0" err="1">
                <a:solidFill>
                  <a:schemeClr val="tx1"/>
                </a:solidFill>
                <a:latin typeface="+mn-lt"/>
                <a:ea typeface="+mn-ea"/>
                <a:cs typeface="+mn-cs"/>
              </a:rPr>
              <a:t>nuage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relient</a:t>
            </a:r>
            <a:r>
              <a:rPr lang="en-US" sz="1200" b="0" kern="1200" dirty="0">
                <a:solidFill>
                  <a:schemeClr val="tx1"/>
                </a:solidFill>
                <a:latin typeface="+mn-lt"/>
                <a:ea typeface="+mn-ea"/>
                <a:cs typeface="+mn-cs"/>
              </a:rPr>
              <a:t> au </a:t>
            </a:r>
            <a:r>
              <a:rPr lang="en-US" sz="1200" b="0" kern="1200" dirty="0" err="1">
                <a:solidFill>
                  <a:schemeClr val="tx1"/>
                </a:solidFill>
                <a:latin typeface="+mn-lt"/>
                <a:ea typeface="+mn-ea"/>
                <a:cs typeface="+mn-cs"/>
              </a:rPr>
              <a:t>thème</a:t>
            </a:r>
            <a:r>
              <a:rPr lang="en-US" sz="1200" b="0" kern="1200" dirty="0">
                <a:solidFill>
                  <a:schemeClr val="tx1"/>
                </a:solidFill>
                <a:latin typeface="+mn-lt"/>
                <a:ea typeface="+mn-ea"/>
                <a:cs typeface="+mn-cs"/>
              </a:rPr>
              <a:t> de la séance </a:t>
            </a:r>
            <a:r>
              <a:rPr lang="en-US" sz="1200" b="0" kern="1200" dirty="0" err="1">
                <a:solidFill>
                  <a:schemeClr val="tx1"/>
                </a:solidFill>
                <a:latin typeface="+mn-lt"/>
                <a:ea typeface="+mn-ea"/>
                <a:cs typeface="+mn-cs"/>
              </a:rPr>
              <a:t>d’aujourd’hui</a:t>
            </a:r>
            <a:r>
              <a:rPr lang="en-US" sz="1200" b="0" kern="1200" dirty="0">
                <a:solidFill>
                  <a:schemeClr val="tx1"/>
                </a:solidFill>
                <a:latin typeface="+mn-lt"/>
                <a:ea typeface="+mn-ea"/>
                <a:cs typeface="+mn-cs"/>
              </a:rPr>
              <a:t>: </a:t>
            </a:r>
            <a:r>
              <a:rPr lang="en-US" sz="1200" b="1" kern="1200" dirty="0" err="1">
                <a:solidFill>
                  <a:schemeClr val="tx1"/>
                </a:solidFill>
                <a:latin typeface="+mn-lt"/>
                <a:ea typeface="+mn-ea"/>
                <a:cs typeface="+mn-cs"/>
              </a:rPr>
              <a:t>Qu’est-ce</a:t>
            </a:r>
            <a:r>
              <a:rPr lang="en-US" sz="1200" b="1" kern="1200" dirty="0">
                <a:solidFill>
                  <a:schemeClr val="tx1"/>
                </a:solidFill>
                <a:latin typeface="+mn-lt"/>
                <a:ea typeface="+mn-ea"/>
                <a:cs typeface="+mn-cs"/>
              </a:rPr>
              <a:t> que le </a:t>
            </a:r>
            <a:r>
              <a:rPr lang="en-US" sz="1200" b="1" kern="1200" dirty="0" err="1">
                <a:solidFill>
                  <a:schemeClr val="tx1"/>
                </a:solidFill>
                <a:latin typeface="+mn-lt"/>
                <a:ea typeface="+mn-ea"/>
                <a:cs typeface="+mn-cs"/>
              </a:rPr>
              <a:t>cerveau</a:t>
            </a:r>
            <a:r>
              <a:rPr lang="en-US" sz="1200" b="1" kern="1200" dirty="0">
                <a:solidFill>
                  <a:schemeClr val="tx1"/>
                </a:solidFill>
                <a:latin typeface="+mn-lt"/>
                <a:ea typeface="+mn-ea"/>
                <a:cs typeface="+mn-cs"/>
              </a:rPr>
              <a:t>?</a:t>
            </a:r>
          </a:p>
          <a:p>
            <a:endParaRPr lang="en-US" sz="1200" b="0" kern="1200" dirty="0">
              <a:solidFill>
                <a:schemeClr val="tx1"/>
              </a:solidFill>
              <a:latin typeface="+mn-lt"/>
              <a:ea typeface="+mn-ea"/>
              <a:cs typeface="+mn-cs"/>
            </a:endParaRPr>
          </a:p>
          <a:p>
            <a:r>
              <a:rPr lang="en-US" sz="1200" b="0" kern="1200" dirty="0" err="1">
                <a:solidFill>
                  <a:schemeClr val="tx1"/>
                </a:solidFill>
                <a:latin typeface="+mn-lt"/>
                <a:ea typeface="+mn-ea"/>
                <a:cs typeface="+mn-cs"/>
              </a:rPr>
              <a:t>Cette</a:t>
            </a:r>
            <a:r>
              <a:rPr lang="en-US" sz="1200" b="0" kern="1200" dirty="0">
                <a:solidFill>
                  <a:schemeClr val="tx1"/>
                </a:solidFill>
                <a:latin typeface="+mn-lt"/>
                <a:ea typeface="+mn-ea"/>
                <a:cs typeface="+mn-cs"/>
              </a:rPr>
              <a:t> question se </a:t>
            </a:r>
            <a:r>
              <a:rPr lang="en-US" sz="1200" b="0" kern="1200" dirty="0" err="1">
                <a:solidFill>
                  <a:schemeClr val="tx1"/>
                </a:solidFill>
                <a:latin typeface="+mn-lt"/>
                <a:ea typeface="+mn-ea"/>
                <a:cs typeface="+mn-cs"/>
              </a:rPr>
              <a:t>répond</a:t>
            </a:r>
            <a:r>
              <a:rPr lang="en-US" sz="1200" b="0" kern="1200" dirty="0">
                <a:solidFill>
                  <a:schemeClr val="tx1"/>
                </a:solidFill>
                <a:latin typeface="+mn-lt"/>
                <a:ea typeface="+mn-ea"/>
                <a:cs typeface="+mn-cs"/>
              </a:rPr>
              <a:t> avec </a:t>
            </a:r>
            <a:r>
              <a:rPr lang="en-US" sz="1200" b="1" kern="1200" dirty="0">
                <a:solidFill>
                  <a:schemeClr val="tx1"/>
                </a:solidFill>
                <a:latin typeface="+mn-lt"/>
                <a:ea typeface="+mn-ea"/>
                <a:cs typeface="+mn-cs"/>
              </a:rPr>
              <a:t>OUI </a:t>
            </a:r>
            <a:r>
              <a:rPr lang="en-US" sz="1200" b="1" kern="1200" dirty="0" err="1">
                <a:solidFill>
                  <a:schemeClr val="tx1"/>
                </a:solidFill>
                <a:latin typeface="+mn-lt"/>
                <a:ea typeface="+mn-ea"/>
                <a:cs typeface="+mn-cs"/>
              </a:rPr>
              <a:t>ou</a:t>
            </a:r>
            <a:r>
              <a:rPr lang="en-US" sz="1200" b="1" kern="1200" dirty="0">
                <a:solidFill>
                  <a:schemeClr val="tx1"/>
                </a:solidFill>
                <a:latin typeface="+mn-lt"/>
                <a:ea typeface="+mn-ea"/>
                <a:cs typeface="+mn-cs"/>
              </a:rPr>
              <a:t> NON</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Demandez</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leur</a:t>
            </a:r>
            <a:r>
              <a:rPr lang="en-US" sz="1200" b="0" kern="1200" dirty="0">
                <a:solidFill>
                  <a:schemeClr val="tx1"/>
                </a:solidFill>
                <a:latin typeface="+mn-lt"/>
                <a:ea typeface="+mn-ea"/>
                <a:cs typeface="+mn-cs"/>
              </a:rPr>
              <a:t> de lever </a:t>
            </a:r>
            <a:r>
              <a:rPr lang="en-US" sz="1200" b="0" kern="1200" dirty="0" err="1">
                <a:solidFill>
                  <a:schemeClr val="tx1"/>
                </a:solidFill>
                <a:latin typeface="+mn-lt"/>
                <a:ea typeface="+mn-ea"/>
                <a:cs typeface="+mn-cs"/>
              </a:rPr>
              <a:t>leur</a:t>
            </a:r>
            <a:r>
              <a:rPr lang="en-US" sz="1200" b="0" kern="1200" dirty="0">
                <a:solidFill>
                  <a:schemeClr val="tx1"/>
                </a:solidFill>
                <a:latin typeface="+mn-lt"/>
                <a:ea typeface="+mn-ea"/>
                <a:cs typeface="+mn-cs"/>
              </a:rPr>
              <a:t> main pour y </a:t>
            </a:r>
            <a:r>
              <a:rPr lang="en-US" sz="1200" b="0" kern="1200" dirty="0" err="1">
                <a:solidFill>
                  <a:schemeClr val="tx1"/>
                </a:solidFill>
                <a:latin typeface="+mn-lt"/>
                <a:ea typeface="+mn-ea"/>
                <a:cs typeface="+mn-cs"/>
              </a:rPr>
              <a:t>répondre</a:t>
            </a:r>
            <a:r>
              <a:rPr lang="en-US" sz="1200" b="0" kern="120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endParaRPr lang="en-US" sz="1200" b="0" kern="1200" dirty="0">
              <a:solidFill>
                <a:schemeClr val="tx1"/>
              </a:solidFill>
              <a:latin typeface="+mn-lt"/>
              <a:ea typeface="+mn-ea"/>
              <a:cs typeface="+mn-cs"/>
            </a:endParaRPr>
          </a:p>
          <a:p>
            <a:r>
              <a:rPr lang="en-US" sz="1200" b="0" kern="1200" dirty="0" err="1">
                <a:solidFill>
                  <a:schemeClr val="tx1"/>
                </a:solidFill>
                <a:latin typeface="+mn-lt"/>
                <a:ea typeface="+mn-ea"/>
                <a:cs typeface="+mn-cs"/>
              </a:rPr>
              <a:t>Demandez</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à</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quelqu’un</a:t>
            </a:r>
            <a:r>
              <a:rPr lang="en-US" sz="1200" b="0" kern="1200" dirty="0">
                <a:solidFill>
                  <a:schemeClr val="tx1"/>
                </a:solidFill>
                <a:latin typeface="+mn-lt"/>
                <a:ea typeface="+mn-ea"/>
                <a:cs typeface="+mn-cs"/>
              </a:rPr>
              <a:t> qui a </a:t>
            </a:r>
            <a:r>
              <a:rPr lang="en-US" sz="1200" b="0" kern="1200" dirty="0" err="1">
                <a:solidFill>
                  <a:schemeClr val="tx1"/>
                </a:solidFill>
                <a:latin typeface="+mn-lt"/>
                <a:ea typeface="+mn-ea"/>
                <a:cs typeface="+mn-cs"/>
              </a:rPr>
              <a:t>dit</a:t>
            </a:r>
            <a:r>
              <a:rPr lang="en-US" sz="1200" b="0" kern="1200" dirty="0">
                <a:solidFill>
                  <a:schemeClr val="tx1"/>
                </a:solidFill>
                <a:latin typeface="+mn-lt"/>
                <a:ea typeface="+mn-ea"/>
                <a:cs typeface="+mn-cs"/>
              </a:rPr>
              <a:t> NON, </a:t>
            </a:r>
            <a:r>
              <a:rPr lang="en-US" sz="1200" b="0" kern="1200" dirty="0" err="1">
                <a:solidFill>
                  <a:schemeClr val="tx1"/>
                </a:solidFill>
                <a:latin typeface="+mn-lt"/>
                <a:ea typeface="+mn-ea"/>
                <a:cs typeface="+mn-cs"/>
              </a:rPr>
              <a:t>pourquoi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ils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pensent</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ainsi</a:t>
            </a:r>
            <a:r>
              <a:rPr lang="en-US" sz="1200" b="0" kern="1200" dirty="0">
                <a:solidFill>
                  <a:schemeClr val="tx1"/>
                </a:solidFill>
                <a:latin typeface="+mn-lt"/>
                <a:ea typeface="+mn-ea"/>
                <a:cs typeface="+mn-cs"/>
              </a:rPr>
              <a:t> -&gt; </a:t>
            </a:r>
            <a:r>
              <a:rPr lang="en-US" sz="1200" b="0" kern="1200" dirty="0" err="1">
                <a:solidFill>
                  <a:schemeClr val="tx1"/>
                </a:solidFill>
                <a:latin typeface="+mn-lt"/>
                <a:ea typeface="+mn-ea"/>
                <a:cs typeface="+mn-cs"/>
              </a:rPr>
              <a:t>Reliez</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ceci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à</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l’idée</a:t>
            </a:r>
            <a:r>
              <a:rPr lang="en-US" sz="1200" b="0" kern="1200" dirty="0">
                <a:solidFill>
                  <a:schemeClr val="tx1"/>
                </a:solidFill>
                <a:latin typeface="+mn-lt"/>
                <a:ea typeface="+mn-ea"/>
                <a:cs typeface="+mn-cs"/>
              </a:rPr>
              <a:t> de </a:t>
            </a:r>
            <a:r>
              <a:rPr lang="en-US" sz="1200" b="1" kern="1200" dirty="0" err="1">
                <a:solidFill>
                  <a:schemeClr val="tx1"/>
                </a:solidFill>
                <a:latin typeface="+mn-lt"/>
                <a:ea typeface="+mn-ea"/>
                <a:cs typeface="+mn-cs"/>
              </a:rPr>
              <a:t>systèmes</a:t>
            </a:r>
            <a:r>
              <a:rPr lang="en-US" sz="1200" b="0" kern="1200" dirty="0">
                <a:solidFill>
                  <a:schemeClr val="tx1"/>
                </a:solidFill>
                <a:latin typeface="+mn-lt"/>
                <a:ea typeface="+mn-ea"/>
                <a:cs typeface="+mn-cs"/>
              </a:rPr>
              <a:t> qui sera </a:t>
            </a:r>
            <a:r>
              <a:rPr lang="en-US" sz="1200" b="0" kern="1200" dirty="0" err="1">
                <a:solidFill>
                  <a:schemeClr val="tx1"/>
                </a:solidFill>
                <a:latin typeface="+mn-lt"/>
                <a:ea typeface="+mn-ea"/>
                <a:cs typeface="+mn-cs"/>
              </a:rPr>
              <a:t>introduit</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à</a:t>
            </a:r>
            <a:r>
              <a:rPr lang="en-US" sz="1200" b="0" kern="1200" dirty="0">
                <a:solidFill>
                  <a:schemeClr val="tx1"/>
                </a:solidFill>
                <a:latin typeface="+mn-lt"/>
                <a:ea typeface="+mn-ea"/>
                <a:cs typeface="+mn-cs"/>
              </a:rPr>
              <a:t> la slide 11. Que le </a:t>
            </a:r>
            <a:r>
              <a:rPr lang="en-US" sz="1200" b="0" kern="1200" dirty="0" err="1">
                <a:solidFill>
                  <a:schemeClr val="tx1"/>
                </a:solidFill>
                <a:latin typeface="+mn-lt"/>
                <a:ea typeface="+mn-ea"/>
                <a:cs typeface="+mn-cs"/>
              </a:rPr>
              <a:t>cerveau</a:t>
            </a:r>
            <a:r>
              <a:rPr lang="en-US" sz="1200" b="0" kern="1200" dirty="0">
                <a:solidFill>
                  <a:schemeClr val="tx1"/>
                </a:solidFill>
                <a:latin typeface="+mn-lt"/>
                <a:ea typeface="+mn-ea"/>
                <a:cs typeface="+mn-cs"/>
              </a:rPr>
              <a:t> fait </a:t>
            </a:r>
            <a:r>
              <a:rPr lang="en-US" sz="1200" b="0" kern="1200" dirty="0" err="1">
                <a:solidFill>
                  <a:schemeClr val="tx1"/>
                </a:solidFill>
                <a:latin typeface="+mn-lt"/>
                <a:ea typeface="+mn-ea"/>
                <a:cs typeface="+mn-cs"/>
              </a:rPr>
              <a:t>parti</a:t>
            </a:r>
            <a:r>
              <a:rPr lang="en-US" sz="1200" b="0" kern="1200" dirty="0">
                <a:solidFill>
                  <a:schemeClr val="tx1"/>
                </a:solidFill>
                <a:latin typeface="+mn-lt"/>
                <a:ea typeface="+mn-ea"/>
                <a:cs typeface="+mn-cs"/>
              </a:rPr>
              <a:t> d’un </a:t>
            </a:r>
            <a:r>
              <a:rPr lang="en-US" sz="1200" b="0" kern="1200" dirty="0" err="1">
                <a:solidFill>
                  <a:schemeClr val="tx1"/>
                </a:solidFill>
                <a:latin typeface="+mn-lt"/>
                <a:ea typeface="+mn-ea"/>
                <a:cs typeface="+mn-cs"/>
              </a:rPr>
              <a:t>système</a:t>
            </a:r>
            <a:r>
              <a:rPr lang="en-US" sz="1200" b="0" kern="1200" dirty="0">
                <a:solidFill>
                  <a:schemeClr val="tx1"/>
                </a:solidFill>
                <a:latin typeface="+mn-lt"/>
                <a:ea typeface="+mn-ea"/>
                <a:cs typeface="+mn-cs"/>
              </a:rPr>
              <a:t>, du </a:t>
            </a:r>
            <a:r>
              <a:rPr lang="en-US" sz="1200" b="0" kern="1200" dirty="0" err="1">
                <a:solidFill>
                  <a:schemeClr val="tx1"/>
                </a:solidFill>
                <a:latin typeface="+mn-lt"/>
                <a:ea typeface="+mn-ea"/>
                <a:cs typeface="+mn-cs"/>
              </a:rPr>
              <a:t>sysème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nerveux</a:t>
            </a:r>
            <a:r>
              <a:rPr lang="en-US" sz="1200" b="0" kern="1200" dirty="0">
                <a:solidFill>
                  <a:schemeClr val="tx1"/>
                </a:solidFill>
                <a:latin typeface="+mn-lt"/>
                <a:ea typeface="+mn-ea"/>
                <a:cs typeface="+mn-cs"/>
              </a:rPr>
              <a:t>. </a:t>
            </a:r>
            <a:endParaRPr lang="en-US" sz="1200" b="1"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997DE5E-61CD-48C2-9C27-BA7C93BFD2AE}" type="slidenum">
              <a:rPr lang="en-US" smtClean="0"/>
              <a:pPr/>
              <a:t>10</a:t>
            </a:fld>
            <a:endParaRPr lang="en-US"/>
          </a:p>
        </p:txBody>
      </p:sp>
    </p:spTree>
    <p:extLst>
      <p:ext uri="{BB962C8B-B14F-4D97-AF65-F5344CB8AC3E}">
        <p14:creationId xmlns:p14="http://schemas.microsoft.com/office/powerpoint/2010/main" val="3934601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a:solidFill>
                  <a:schemeClr val="tx1"/>
                </a:solidFill>
                <a:effectLst/>
                <a:latin typeface="+mn-lt"/>
                <a:ea typeface="+mn-ea"/>
                <a:cs typeface="+mn-cs"/>
              </a:rPr>
              <a:t>Diapo</a:t>
            </a:r>
            <a:r>
              <a:rPr lang="en-US" sz="1200" b="1" kern="1200" dirty="0">
                <a:solidFill>
                  <a:schemeClr val="tx1"/>
                </a:solidFill>
                <a:effectLst/>
                <a:latin typeface="+mn-lt"/>
                <a:ea typeface="+mn-ea"/>
                <a:cs typeface="+mn-cs"/>
              </a:rPr>
              <a:t> 11 - (2 min):</a:t>
            </a:r>
          </a:p>
          <a:p>
            <a:endParaRPr lang="en-CA" sz="1200" kern="1200" dirty="0">
              <a:solidFill>
                <a:schemeClr val="tx1"/>
              </a:solidFill>
              <a:effectLst/>
              <a:latin typeface="+mn-lt"/>
              <a:ea typeface="+mn-ea"/>
              <a:cs typeface="+mn-cs"/>
            </a:endParaRPr>
          </a:p>
          <a:p>
            <a:pPr marL="0" lvl="0" indent="0" algn="l" rtl="0">
              <a:spcBef>
                <a:spcPts val="0"/>
              </a:spcBef>
              <a:spcAft>
                <a:spcPts val="0"/>
              </a:spcAft>
              <a:buNone/>
            </a:pPr>
            <a:r>
              <a:rPr lang="en-US" sz="1200" dirty="0" err="1">
                <a:solidFill>
                  <a:schemeClr val="dk1"/>
                </a:solidFill>
                <a:latin typeface="+mn-lt"/>
                <a:ea typeface="Calibri"/>
                <a:cs typeface="Calibri"/>
                <a:sym typeface="Calibri"/>
              </a:rPr>
              <a:t>Expliquez</a:t>
            </a:r>
            <a:r>
              <a:rPr lang="en-US" sz="1200" dirty="0">
                <a:solidFill>
                  <a:schemeClr val="dk1"/>
                </a:solidFill>
                <a:latin typeface="+mn-lt"/>
                <a:ea typeface="Calibri"/>
                <a:cs typeface="Calibri"/>
                <a:sym typeface="Calibri"/>
              </a:rPr>
              <a:t> aux </a:t>
            </a:r>
            <a:r>
              <a:rPr lang="en-US" sz="1200" dirty="0" err="1">
                <a:solidFill>
                  <a:schemeClr val="dk1"/>
                </a:solidFill>
                <a:latin typeface="+mn-lt"/>
                <a:ea typeface="Calibri"/>
                <a:cs typeface="Calibri"/>
                <a:sym typeface="Calibri"/>
              </a:rPr>
              <a:t>élèves</a:t>
            </a:r>
            <a:r>
              <a:rPr lang="en-US" sz="1200" dirty="0">
                <a:solidFill>
                  <a:schemeClr val="dk1"/>
                </a:solidFill>
                <a:latin typeface="+mn-lt"/>
                <a:ea typeface="Calibri"/>
                <a:cs typeface="Calibri"/>
                <a:sym typeface="Calibri"/>
              </a:rPr>
              <a:t> que le </a:t>
            </a:r>
            <a:r>
              <a:rPr lang="en-US" sz="1200" dirty="0" err="1">
                <a:solidFill>
                  <a:schemeClr val="dk1"/>
                </a:solidFill>
                <a:latin typeface="+mn-lt"/>
                <a:ea typeface="Calibri"/>
                <a:cs typeface="Calibri"/>
                <a:sym typeface="Calibri"/>
              </a:rPr>
              <a:t>système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nerveux</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un </a:t>
            </a:r>
            <a:r>
              <a:rPr lang="en-US" sz="1200" dirty="0" err="1">
                <a:solidFill>
                  <a:schemeClr val="dk1"/>
                </a:solidFill>
                <a:latin typeface="+mn-lt"/>
                <a:ea typeface="Calibri"/>
                <a:cs typeface="Calibri"/>
                <a:sym typeface="Calibri"/>
              </a:rPr>
              <a:t>parmi</a:t>
            </a:r>
            <a:r>
              <a:rPr lang="en-US" sz="1200" dirty="0">
                <a:solidFill>
                  <a:schemeClr val="dk1"/>
                </a:solidFill>
                <a:latin typeface="+mn-lt"/>
                <a:ea typeface="Calibri"/>
                <a:cs typeface="Calibri"/>
                <a:sym typeface="Calibri"/>
              </a:rPr>
              <a:t> beaucoup de </a:t>
            </a:r>
            <a:r>
              <a:rPr lang="en-US" sz="1200" dirty="0" err="1">
                <a:solidFill>
                  <a:schemeClr val="dk1"/>
                </a:solidFill>
                <a:latin typeface="+mn-lt"/>
                <a:ea typeface="Calibri"/>
                <a:cs typeface="Calibri"/>
                <a:sym typeface="Calibri"/>
              </a:rPr>
              <a:t>systèmes</a:t>
            </a:r>
            <a:r>
              <a:rPr lang="en-US" sz="1200" dirty="0">
                <a:solidFill>
                  <a:schemeClr val="dk1"/>
                </a:solidFill>
                <a:latin typeface="+mn-lt"/>
                <a:ea typeface="Calibri"/>
                <a:cs typeface="Calibri"/>
                <a:sym typeface="Calibri"/>
              </a:rPr>
              <a:t> dans </a:t>
            </a:r>
            <a:r>
              <a:rPr lang="en-US" sz="1200" dirty="0" err="1">
                <a:solidFill>
                  <a:schemeClr val="dk1"/>
                </a:solidFill>
                <a:latin typeface="+mn-lt"/>
                <a:ea typeface="Calibri"/>
                <a:cs typeface="Calibri"/>
                <a:sym typeface="Calibri"/>
              </a:rPr>
              <a:t>notre</a:t>
            </a:r>
            <a:r>
              <a:rPr lang="en-US" sz="1200" dirty="0">
                <a:solidFill>
                  <a:schemeClr val="dk1"/>
                </a:solidFill>
                <a:latin typeface="+mn-lt"/>
                <a:ea typeface="Calibri"/>
                <a:cs typeface="Calibri"/>
                <a:sym typeface="Calibri"/>
              </a:rPr>
              <a:t> corps. </a:t>
            </a:r>
            <a:r>
              <a:rPr lang="en-US" sz="1200" dirty="0" err="1">
                <a:solidFill>
                  <a:schemeClr val="dk1"/>
                </a:solidFill>
                <a:latin typeface="+mn-lt"/>
                <a:ea typeface="Calibri"/>
                <a:cs typeface="Calibri"/>
                <a:sym typeface="Calibri"/>
              </a:rPr>
              <a:t>Chacun</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ces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systèmes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très</a:t>
            </a:r>
            <a:r>
              <a:rPr lang="en-US" sz="1200" dirty="0">
                <a:solidFill>
                  <a:schemeClr val="dk1"/>
                </a:solidFill>
                <a:latin typeface="+mn-lt"/>
                <a:ea typeface="Calibri"/>
                <a:cs typeface="Calibri"/>
                <a:sym typeface="Calibri"/>
              </a:rPr>
              <a:t> important pour </a:t>
            </a:r>
            <a:r>
              <a:rPr lang="en-US" sz="1200" dirty="0" err="1">
                <a:solidFill>
                  <a:schemeClr val="dk1"/>
                </a:solidFill>
                <a:latin typeface="+mn-lt"/>
                <a:ea typeface="Calibri"/>
                <a:cs typeface="Calibri"/>
                <a:sym typeface="Calibri"/>
              </a:rPr>
              <a:t>notre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survie</a:t>
            </a:r>
            <a:r>
              <a:rPr lang="en-US" sz="1200" dirty="0">
                <a:solidFill>
                  <a:schemeClr val="dk1"/>
                </a:solidFill>
                <a:latin typeface="+mn-lt"/>
                <a:ea typeface="Calibri"/>
                <a:cs typeface="Calibri"/>
                <a:sym typeface="Calibri"/>
              </a:rPr>
              <a:t>.</a:t>
            </a:r>
          </a:p>
          <a:p>
            <a:pPr marL="0" lvl="0" indent="0" algn="l" rtl="0">
              <a:spcBef>
                <a:spcPts val="0"/>
              </a:spcBef>
              <a:spcAft>
                <a:spcPts val="0"/>
              </a:spcAft>
              <a:buNone/>
            </a:pPr>
            <a:r>
              <a:rPr lang="en-US" sz="1200" dirty="0">
                <a:solidFill>
                  <a:schemeClr val="dk1"/>
                </a:solidFill>
                <a:latin typeface="+mn-lt"/>
                <a:ea typeface="Calibri"/>
                <a:cs typeface="Calibri"/>
                <a:sym typeface="Calibri"/>
              </a:rPr>
              <a:t>Que fait le </a:t>
            </a:r>
            <a:r>
              <a:rPr lang="en-US" sz="1200" dirty="0" err="1">
                <a:solidFill>
                  <a:schemeClr val="dk1"/>
                </a:solidFill>
                <a:latin typeface="+mn-lt"/>
                <a:ea typeface="Calibri"/>
                <a:cs typeface="Calibri"/>
                <a:sym typeface="Calibri"/>
              </a:rPr>
              <a:t>système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musculaire</a:t>
            </a:r>
            <a:r>
              <a:rPr lang="en-US" sz="1200" dirty="0">
                <a:solidFill>
                  <a:schemeClr val="dk1"/>
                </a:solidFill>
                <a:latin typeface="+mn-lt"/>
                <a:ea typeface="Calibri"/>
                <a:cs typeface="Calibri"/>
                <a:sym typeface="Calibri"/>
              </a:rPr>
              <a:t>?</a:t>
            </a:r>
          </a:p>
          <a:p>
            <a:pPr marL="0" lvl="0" indent="0" algn="l" rtl="0">
              <a:spcBef>
                <a:spcPts val="0"/>
              </a:spcBef>
              <a:spcAft>
                <a:spcPts val="0"/>
              </a:spcAft>
              <a:buNone/>
            </a:pPr>
            <a:r>
              <a:rPr lang="en-US" sz="1200" dirty="0">
                <a:solidFill>
                  <a:schemeClr val="dk1"/>
                </a:solidFill>
                <a:latin typeface="+mn-lt"/>
                <a:ea typeface="Calibri"/>
                <a:cs typeface="Calibri"/>
                <a:sym typeface="Calibri"/>
              </a:rPr>
              <a:t>Que fait le </a:t>
            </a:r>
            <a:r>
              <a:rPr lang="en-US" sz="1200" dirty="0" err="1">
                <a:solidFill>
                  <a:schemeClr val="dk1"/>
                </a:solidFill>
                <a:latin typeface="+mn-lt"/>
                <a:ea typeface="Calibri"/>
                <a:cs typeface="Calibri"/>
                <a:sym typeface="Calibri"/>
              </a:rPr>
              <a:t>système</a:t>
            </a:r>
            <a:r>
              <a:rPr lang="en-US" sz="1200" dirty="0">
                <a:solidFill>
                  <a:schemeClr val="dk1"/>
                </a:solidFill>
                <a:latin typeface="+mn-lt"/>
                <a:ea typeface="Calibri"/>
                <a:cs typeface="Calibri"/>
                <a:sym typeface="Calibri"/>
              </a:rPr>
              <a:t> digestif?</a:t>
            </a:r>
          </a:p>
          <a:p>
            <a:pPr marL="0" lvl="0" indent="0" algn="l" rtl="0">
              <a:spcBef>
                <a:spcPts val="0"/>
              </a:spcBef>
              <a:spcAft>
                <a:spcPts val="0"/>
              </a:spcAft>
              <a:buNone/>
            </a:pPr>
            <a:endParaRPr lang="en-US" sz="1200" dirty="0">
              <a:solidFill>
                <a:schemeClr val="dk1"/>
              </a:solidFill>
              <a:latin typeface="+mn-lt"/>
              <a:ea typeface="Calibri"/>
              <a:cs typeface="Calibri"/>
              <a:sym typeface="Calibri"/>
            </a:endParaRPr>
          </a:p>
          <a:p>
            <a:pPr marL="0" lvl="0" indent="0" algn="l" rtl="0">
              <a:spcBef>
                <a:spcPts val="0"/>
              </a:spcBef>
              <a:spcAft>
                <a:spcPts val="0"/>
              </a:spcAft>
              <a:buNone/>
            </a:pPr>
            <a:r>
              <a:rPr lang="en-US" sz="1200" dirty="0" err="1">
                <a:solidFill>
                  <a:schemeClr val="dk1"/>
                </a:solidFill>
                <a:latin typeface="+mn-lt"/>
                <a:ea typeface="Calibri"/>
                <a:cs typeface="Calibri"/>
                <a:sym typeface="Calibri"/>
              </a:rPr>
              <a:t>En</a:t>
            </a:r>
            <a:r>
              <a:rPr lang="en-US" sz="1200" dirty="0">
                <a:solidFill>
                  <a:schemeClr val="dk1"/>
                </a:solidFill>
                <a:latin typeface="+mn-lt"/>
                <a:ea typeface="Calibri"/>
                <a:cs typeface="Calibri"/>
                <a:sym typeface="Calibri"/>
              </a:rPr>
              <a:t> fait, le </a:t>
            </a:r>
            <a:r>
              <a:rPr lang="en-US" sz="1200" dirty="0" err="1">
                <a:solidFill>
                  <a:schemeClr val="dk1"/>
                </a:solidFill>
                <a:latin typeface="+mn-lt"/>
                <a:ea typeface="Calibri"/>
                <a:cs typeface="Calibri"/>
                <a:sym typeface="Calibri"/>
              </a:rPr>
              <a:t>système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nerveux</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connecté</a:t>
            </a:r>
            <a:r>
              <a:rPr lang="en-US" sz="1200" dirty="0">
                <a:solidFill>
                  <a:schemeClr val="dk1"/>
                </a:solidFill>
                <a:latin typeface="+mn-lt"/>
                <a:ea typeface="Calibri"/>
                <a:cs typeface="Calibri"/>
                <a:sym typeface="Calibri"/>
              </a:rPr>
              <a:t> avec </a:t>
            </a:r>
            <a:r>
              <a:rPr lang="en-US" sz="1200" dirty="0" err="1">
                <a:solidFill>
                  <a:schemeClr val="dk1"/>
                </a:solidFill>
                <a:latin typeface="+mn-lt"/>
                <a:ea typeface="Calibri"/>
                <a:cs typeface="Calibri"/>
                <a:sym typeface="Calibri"/>
              </a:rPr>
              <a:t>tous</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autres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systèmes</a:t>
            </a:r>
            <a:r>
              <a:rPr lang="en-US" sz="1200" dirty="0">
                <a:solidFill>
                  <a:schemeClr val="dk1"/>
                </a:solidFill>
                <a:latin typeface="+mn-lt"/>
                <a:ea typeface="Calibri"/>
                <a:cs typeface="Calibri"/>
                <a:sym typeface="Calibri"/>
              </a:rPr>
              <a:t> pour aider </a:t>
            </a:r>
            <a:r>
              <a:rPr lang="en-US" sz="1200" dirty="0" err="1">
                <a:solidFill>
                  <a:schemeClr val="dk1"/>
                </a:solidFill>
                <a:latin typeface="+mn-lt"/>
                <a:ea typeface="Calibri"/>
                <a:cs typeface="Calibri"/>
                <a:sym typeface="Calibri"/>
              </a:rPr>
              <a:t>à</a:t>
            </a:r>
            <a:r>
              <a:rPr lang="en-US" sz="1200" dirty="0">
                <a:solidFill>
                  <a:schemeClr val="dk1"/>
                </a:solidFill>
                <a:latin typeface="+mn-lt"/>
                <a:ea typeface="Calibri"/>
                <a:cs typeface="Calibri"/>
                <a:sym typeface="Calibri"/>
              </a:rPr>
              <a:t> controller </a:t>
            </a:r>
            <a:r>
              <a:rPr lang="en-US" sz="1200" dirty="0" err="1">
                <a:solidFill>
                  <a:schemeClr val="dk1"/>
                </a:solidFill>
                <a:latin typeface="+mn-lt"/>
                <a:ea typeface="Calibri"/>
                <a:cs typeface="Calibri"/>
                <a:sym typeface="Calibri"/>
              </a:rPr>
              <a:t>leur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fonctionnement</a:t>
            </a:r>
            <a:r>
              <a:rPr lang="en-US" sz="1200" dirty="0">
                <a:solidFill>
                  <a:schemeClr val="dk1"/>
                </a:solidFill>
                <a:latin typeface="+mn-lt"/>
                <a:ea typeface="Calibri"/>
                <a:cs typeface="Calibri"/>
                <a:sym typeface="Calibri"/>
              </a:rPr>
              <a:t>. Par </a:t>
            </a:r>
            <a:r>
              <a:rPr lang="en-US" sz="1200" dirty="0" err="1">
                <a:solidFill>
                  <a:schemeClr val="dk1"/>
                </a:solidFill>
                <a:latin typeface="+mn-lt"/>
                <a:ea typeface="Calibri"/>
                <a:cs typeface="Calibri"/>
                <a:sym typeface="Calibri"/>
              </a:rPr>
              <a:t>exemple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partie</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notre</a:t>
            </a:r>
            <a:r>
              <a:rPr lang="en-US" sz="1200" dirty="0">
                <a:solidFill>
                  <a:schemeClr val="dk1"/>
                </a:solidFill>
                <a:latin typeface="+mn-lt"/>
                <a:ea typeface="Calibri"/>
                <a:cs typeface="Calibri"/>
                <a:sym typeface="Calibri"/>
              </a:rPr>
              <a:t> corps </a:t>
            </a:r>
            <a:r>
              <a:rPr lang="en-US" sz="1200" dirty="0" err="1">
                <a:solidFill>
                  <a:schemeClr val="dk1"/>
                </a:solidFill>
                <a:latin typeface="+mn-lt"/>
                <a:ea typeface="Calibri"/>
                <a:cs typeface="Calibri"/>
                <a:sym typeface="Calibri"/>
              </a:rPr>
              <a:t>régule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inconsciemment</a:t>
            </a:r>
            <a:r>
              <a:rPr lang="en-US" sz="1200" dirty="0">
                <a:solidFill>
                  <a:schemeClr val="dk1"/>
                </a:solidFill>
                <a:latin typeface="+mn-lt"/>
                <a:ea typeface="Calibri"/>
                <a:cs typeface="Calibri"/>
                <a:sym typeface="Calibri"/>
              </a:rPr>
              <a:t>) les muscles </a:t>
            </a:r>
            <a:r>
              <a:rPr lang="en-US" sz="1200" dirty="0" err="1">
                <a:solidFill>
                  <a:schemeClr val="dk1"/>
                </a:solidFill>
                <a:latin typeface="+mn-lt"/>
                <a:ea typeface="Calibri"/>
                <a:cs typeface="Calibri"/>
                <a:sym typeface="Calibri"/>
              </a:rPr>
              <a:t>requis</a:t>
            </a:r>
            <a:r>
              <a:rPr lang="en-US" sz="1200" dirty="0">
                <a:solidFill>
                  <a:schemeClr val="dk1"/>
                </a:solidFill>
                <a:latin typeface="+mn-lt"/>
                <a:ea typeface="Calibri"/>
                <a:cs typeface="Calibri"/>
                <a:sym typeface="Calibri"/>
              </a:rPr>
              <a:t> pour le battement du </a:t>
            </a:r>
            <a:r>
              <a:rPr lang="en-US" sz="1200" dirty="0" err="1">
                <a:solidFill>
                  <a:schemeClr val="dk1"/>
                </a:solidFill>
                <a:latin typeface="+mn-lt"/>
                <a:ea typeface="Calibri"/>
                <a:cs typeface="Calibri"/>
                <a:sym typeface="Calibri"/>
              </a:rPr>
              <a:t>cœur</a:t>
            </a:r>
            <a:r>
              <a:rPr lang="en-US" sz="1200" dirty="0">
                <a:solidFill>
                  <a:schemeClr val="dk1"/>
                </a:solidFill>
                <a:latin typeface="+mn-lt"/>
                <a:ea typeface="Calibri"/>
                <a:cs typeface="Calibri"/>
                <a:sym typeface="Calibri"/>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a:t>
            </a:r>
            <a:r>
              <a:rPr lang="en-US" sz="1200" kern="1200" dirty="0" err="1">
                <a:solidFill>
                  <a:schemeClr val="tx1"/>
                </a:solidFill>
                <a:effectLst/>
                <a:latin typeface="+mn-lt"/>
                <a:ea typeface="+mn-ea"/>
                <a:cs typeface="+mn-cs"/>
              </a:rPr>
              <a:t>freepik.com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97DE5E-61CD-48C2-9C27-BA7C93BFD2AE}" type="slidenum">
              <a:rPr lang="en-US" smtClean="0"/>
              <a:pPr/>
              <a:t>11</a:t>
            </a:fld>
            <a:endParaRPr lang="en-US"/>
          </a:p>
        </p:txBody>
      </p:sp>
    </p:spTree>
    <p:extLst>
      <p:ext uri="{BB962C8B-B14F-4D97-AF65-F5344CB8AC3E}">
        <p14:creationId xmlns:p14="http://schemas.microsoft.com/office/powerpoint/2010/main" val="1140676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12 - (3 min):</a:t>
            </a:r>
            <a:r>
              <a:rPr lang="en-US" sz="1200" b="0" kern="1200" dirty="0">
                <a:solidFill>
                  <a:schemeClr val="tx1"/>
                </a:solidFill>
                <a:latin typeface="+mn-lt"/>
                <a:ea typeface="+mn-ea"/>
                <a:cs typeface="+mn-cs"/>
              </a:rPr>
              <a:t> </a:t>
            </a:r>
          </a:p>
          <a:p>
            <a:endParaRPr lang="en-US" sz="1200" b="0" kern="1200" dirty="0">
              <a:solidFill>
                <a:schemeClr val="tx1"/>
              </a:solidFill>
              <a:latin typeface="+mn-lt"/>
              <a:ea typeface="+mn-ea"/>
              <a:cs typeface="+mn-cs"/>
            </a:endParaRPr>
          </a:p>
          <a:p>
            <a:r>
              <a:rPr lang="en-US" sz="1200" b="0" kern="1200" dirty="0" err="1">
                <a:solidFill>
                  <a:schemeClr val="tx1"/>
                </a:solidFill>
                <a:latin typeface="+mn-lt"/>
                <a:ea typeface="+mn-ea"/>
                <a:cs typeface="+mn-cs"/>
              </a:rPr>
              <a:t>Diapos</a:t>
            </a:r>
            <a:r>
              <a:rPr lang="en-US" sz="1200" b="0" kern="1200" dirty="0">
                <a:solidFill>
                  <a:schemeClr val="tx1"/>
                </a:solidFill>
                <a:latin typeface="+mn-lt"/>
                <a:ea typeface="+mn-ea"/>
                <a:cs typeface="+mn-cs"/>
              </a:rPr>
              <a:t> 12-14 </a:t>
            </a:r>
            <a:r>
              <a:rPr lang="en-US" sz="1200" b="0" kern="1200" dirty="0" err="1">
                <a:solidFill>
                  <a:schemeClr val="tx1"/>
                </a:solidFill>
                <a:latin typeface="+mn-lt"/>
                <a:ea typeface="+mn-ea"/>
                <a:cs typeface="+mn-cs"/>
              </a:rPr>
              <a:t>sont</a:t>
            </a:r>
            <a:r>
              <a:rPr lang="en-US" sz="1200" b="0" kern="1200" dirty="0">
                <a:solidFill>
                  <a:schemeClr val="tx1"/>
                </a:solidFill>
                <a:latin typeface="+mn-lt"/>
                <a:ea typeface="+mn-ea"/>
                <a:cs typeface="+mn-cs"/>
              </a:rPr>
              <a:t> pour </a:t>
            </a:r>
            <a:r>
              <a:rPr lang="en-US" sz="1200" b="0" kern="1200" dirty="0" err="1">
                <a:solidFill>
                  <a:schemeClr val="tx1"/>
                </a:solidFill>
                <a:latin typeface="+mn-lt"/>
                <a:ea typeface="+mn-ea"/>
                <a:cs typeface="+mn-cs"/>
              </a:rPr>
              <a:t>déterminer</a:t>
            </a:r>
            <a:r>
              <a:rPr lang="en-US" sz="1200" b="0" kern="1200" dirty="0">
                <a:solidFill>
                  <a:schemeClr val="tx1"/>
                </a:solidFill>
                <a:latin typeface="+mn-lt"/>
                <a:ea typeface="+mn-ea"/>
                <a:cs typeface="+mn-cs"/>
              </a:rPr>
              <a:t> les </a:t>
            </a:r>
            <a:r>
              <a:rPr lang="en-US" sz="1200" b="0" kern="1200" dirty="0" err="1">
                <a:solidFill>
                  <a:schemeClr val="tx1"/>
                </a:solidFill>
                <a:latin typeface="+mn-lt"/>
                <a:ea typeface="+mn-ea"/>
                <a:cs typeface="+mn-cs"/>
              </a:rPr>
              <a:t>élèves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connaissent</a:t>
            </a:r>
            <a:r>
              <a:rPr lang="en-US" sz="1200" b="0" kern="1200" dirty="0">
                <a:solidFill>
                  <a:schemeClr val="tx1"/>
                </a:solidFill>
                <a:latin typeface="+mn-lt"/>
                <a:ea typeface="+mn-ea"/>
                <a:cs typeface="+mn-cs"/>
              </a:rPr>
              <a:t> les trois parties du </a:t>
            </a:r>
            <a:r>
              <a:rPr lang="en-US" sz="1200" b="0" kern="1200" dirty="0" err="1">
                <a:solidFill>
                  <a:schemeClr val="tx1"/>
                </a:solidFill>
                <a:latin typeface="+mn-lt"/>
                <a:ea typeface="+mn-ea"/>
                <a:cs typeface="+mn-cs"/>
              </a:rPr>
              <a:t>système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nerveux</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cerveau</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moëlle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épinière</a:t>
            </a:r>
            <a:r>
              <a:rPr lang="en-US" sz="1200" b="0" kern="1200" dirty="0">
                <a:solidFill>
                  <a:schemeClr val="tx1"/>
                </a:solidFill>
                <a:latin typeface="+mn-lt"/>
                <a:ea typeface="+mn-ea"/>
                <a:cs typeface="+mn-cs"/>
              </a:rPr>
              <a:t>, et nerfs.</a:t>
            </a:r>
          </a:p>
          <a:p>
            <a:endParaRPr lang="en-CA" sz="1200" kern="1200" dirty="0">
              <a:solidFill>
                <a:schemeClr val="tx1"/>
              </a:solidFill>
              <a:latin typeface="+mn-lt"/>
              <a:ea typeface="+mn-ea"/>
              <a:cs typeface="+mn-cs"/>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Nous </a:t>
            </a:r>
            <a:r>
              <a:rPr lang="en-US" sz="1200" dirty="0" err="1">
                <a:solidFill>
                  <a:schemeClr val="dk1"/>
                </a:solidFill>
                <a:latin typeface="+mn-lt"/>
                <a:ea typeface="Calibri"/>
                <a:cs typeface="Calibri"/>
                <a:sym typeface="Calibri"/>
              </a:rPr>
              <a:t>savons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maintenant</a:t>
            </a:r>
            <a:r>
              <a:rPr lang="en-US" sz="1200" dirty="0">
                <a:solidFill>
                  <a:schemeClr val="dk1"/>
                </a:solidFill>
                <a:latin typeface="+mn-lt"/>
                <a:ea typeface="Calibri"/>
                <a:cs typeface="Calibri"/>
                <a:sym typeface="Calibri"/>
              </a:rPr>
              <a:t> que le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le </a:t>
            </a:r>
            <a:r>
              <a:rPr lang="en-US" sz="1200" dirty="0" err="1">
                <a:solidFill>
                  <a:schemeClr val="dk1"/>
                </a:solidFill>
                <a:latin typeface="+mn-lt"/>
                <a:ea typeface="Calibri"/>
                <a:cs typeface="Calibri"/>
                <a:sym typeface="Calibri"/>
              </a:rPr>
              <a:t>centre</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traitement</a:t>
            </a:r>
            <a:r>
              <a:rPr lang="en-US" sz="1200" dirty="0">
                <a:solidFill>
                  <a:schemeClr val="dk1"/>
                </a:solidFill>
                <a:latin typeface="+mn-lt"/>
                <a:ea typeface="Calibri"/>
                <a:cs typeface="Calibri"/>
                <a:sym typeface="Calibri"/>
              </a:rPr>
              <a:t> principal (</a:t>
            </a:r>
            <a:r>
              <a:rPr lang="en-US" sz="1200" dirty="0" err="1">
                <a:solidFill>
                  <a:schemeClr val="dk1"/>
                </a:solidFill>
                <a:latin typeface="+mn-lt"/>
                <a:ea typeface="Calibri"/>
                <a:cs typeface="Calibri"/>
                <a:sym typeface="Calibri"/>
              </a:rPr>
              <a:t>comme</a:t>
            </a:r>
            <a:r>
              <a:rPr lang="en-US" sz="1200" dirty="0">
                <a:solidFill>
                  <a:schemeClr val="dk1"/>
                </a:solidFill>
                <a:latin typeface="+mn-lt"/>
                <a:ea typeface="Calibri"/>
                <a:cs typeface="Calibri"/>
                <a:sym typeface="Calibri"/>
              </a:rPr>
              <a:t> un </a:t>
            </a:r>
            <a:r>
              <a:rPr lang="en-US" sz="1200" dirty="0" err="1">
                <a:solidFill>
                  <a:schemeClr val="dk1"/>
                </a:solidFill>
                <a:latin typeface="+mn-lt"/>
                <a:ea typeface="Calibri"/>
                <a:cs typeface="Calibri"/>
                <a:sym typeface="Calibri"/>
              </a:rPr>
              <a:t>ordinateur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Continuez</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en</a:t>
            </a:r>
            <a:r>
              <a:rPr lang="en-US" sz="1200" dirty="0">
                <a:solidFill>
                  <a:schemeClr val="dk1"/>
                </a:solidFill>
                <a:latin typeface="+mn-lt"/>
                <a:ea typeface="Calibri"/>
                <a:cs typeface="Calibri"/>
                <a:sym typeface="Calibri"/>
              </a:rPr>
              <a:t> demandant aux </a:t>
            </a:r>
            <a:r>
              <a:rPr lang="en-US" sz="1200" dirty="0" err="1">
                <a:solidFill>
                  <a:schemeClr val="dk1"/>
                </a:solidFill>
                <a:latin typeface="+mn-lt"/>
                <a:ea typeface="Calibri"/>
                <a:cs typeface="Calibri"/>
                <a:sym typeface="Calibri"/>
              </a:rPr>
              <a:t>élèves</a:t>
            </a:r>
            <a:r>
              <a:rPr lang="en-US" sz="1200" dirty="0">
                <a:solidFill>
                  <a:schemeClr val="dk1"/>
                </a:solidFill>
                <a:latin typeface="+mn-lt"/>
                <a:ea typeface="Calibri"/>
                <a:cs typeface="Calibri"/>
                <a:sym typeface="Calibri"/>
              </a:rPr>
              <a:t> : comment </a:t>
            </a:r>
            <a:r>
              <a:rPr lang="en-US" sz="1200" dirty="0" err="1">
                <a:solidFill>
                  <a:schemeClr val="dk1"/>
                </a:solidFill>
                <a:latin typeface="+mn-lt"/>
                <a:ea typeface="Calibri"/>
                <a:cs typeface="Calibri"/>
                <a:sym typeface="Calibri"/>
              </a:rPr>
              <a:t>pensez</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que le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communique avec le </a:t>
            </a:r>
            <a:r>
              <a:rPr lang="en-US" sz="1200" dirty="0" err="1">
                <a:solidFill>
                  <a:schemeClr val="dk1"/>
                </a:solidFill>
                <a:latin typeface="+mn-lt"/>
                <a:ea typeface="Calibri"/>
                <a:cs typeface="Calibri"/>
                <a:sym typeface="Calibri"/>
              </a:rPr>
              <a:t>reste</a:t>
            </a:r>
            <a:r>
              <a:rPr lang="en-US" sz="1200" dirty="0">
                <a:solidFill>
                  <a:schemeClr val="dk1"/>
                </a:solidFill>
                <a:latin typeface="+mn-lt"/>
                <a:ea typeface="Calibri"/>
                <a:cs typeface="Calibri"/>
                <a:sym typeface="Calibri"/>
              </a:rPr>
              <a:t> du corps? </a:t>
            </a:r>
            <a:r>
              <a:rPr lang="en-US" sz="1200" dirty="0" err="1">
                <a:solidFill>
                  <a:schemeClr val="dk1"/>
                </a:solidFill>
                <a:latin typeface="+mn-lt"/>
                <a:ea typeface="Calibri"/>
                <a:cs typeface="Calibri"/>
                <a:sym typeface="Calibri"/>
              </a:rPr>
              <a:t>Faites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jaillir</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idées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Demandez-leur</a:t>
            </a:r>
            <a:r>
              <a:rPr lang="en-US" sz="1200" dirty="0">
                <a:solidFill>
                  <a:schemeClr val="dk1"/>
                </a:solidFill>
                <a:latin typeface="+mn-lt"/>
                <a:ea typeface="Calibri"/>
                <a:cs typeface="Calibri"/>
                <a:sym typeface="Calibri"/>
              </a:rPr>
              <a:t>: À quoi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relie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notre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pouvez</a:t>
            </a:r>
            <a:r>
              <a:rPr lang="en-US" sz="1200" dirty="0">
                <a:solidFill>
                  <a:schemeClr val="dk1"/>
                </a:solidFill>
                <a:latin typeface="+mn-lt"/>
                <a:ea typeface="Calibri"/>
                <a:cs typeface="Calibri"/>
                <a:sym typeface="Calibri"/>
              </a:rPr>
              <a:t> pointer </a:t>
            </a:r>
            <a:r>
              <a:rPr lang="en-US" sz="1200" dirty="0" err="1">
                <a:solidFill>
                  <a:schemeClr val="dk1"/>
                </a:solidFill>
                <a:latin typeface="+mn-lt"/>
                <a:ea typeface="Calibri"/>
                <a:cs typeface="Calibri"/>
                <a:sym typeface="Calibri"/>
              </a:rPr>
              <a:t>vers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votre</a:t>
            </a:r>
            <a:r>
              <a:rPr lang="en-US" sz="1200" dirty="0">
                <a:solidFill>
                  <a:schemeClr val="dk1"/>
                </a:solidFill>
                <a:latin typeface="+mn-lt"/>
                <a:ea typeface="Calibri"/>
                <a:cs typeface="Calibri"/>
                <a:sym typeface="Calibri"/>
              </a:rPr>
              <a:t> dos </a:t>
            </a:r>
            <a:r>
              <a:rPr lang="en-US" sz="1200" dirty="0" err="1">
                <a:solidFill>
                  <a:schemeClr val="dk1"/>
                </a:solidFill>
                <a:latin typeface="+mn-lt"/>
                <a:ea typeface="Calibri"/>
                <a:cs typeface="Calibri"/>
                <a:sym typeface="Calibri"/>
              </a:rPr>
              <a:t>s’ils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ont</a:t>
            </a:r>
            <a:r>
              <a:rPr lang="en-US" sz="1200" dirty="0">
                <a:solidFill>
                  <a:schemeClr val="dk1"/>
                </a:solidFill>
                <a:latin typeface="+mn-lt"/>
                <a:ea typeface="Calibri"/>
                <a:cs typeface="Calibri"/>
                <a:sym typeface="Calibri"/>
              </a:rPr>
              <a:t> du mal!). </a:t>
            </a:r>
            <a:r>
              <a:rPr lang="en-US" sz="1200" dirty="0" err="1">
                <a:solidFill>
                  <a:schemeClr val="dk1"/>
                </a:solidFill>
                <a:latin typeface="+mn-lt"/>
                <a:ea typeface="Calibri"/>
                <a:cs typeface="Calibri"/>
                <a:sym typeface="Calibri"/>
              </a:rPr>
              <a:t>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pourraient</a:t>
            </a:r>
            <a:r>
              <a:rPr lang="en-US" sz="1200" dirty="0">
                <a:solidFill>
                  <a:schemeClr val="dk1"/>
                </a:solidFill>
                <a:latin typeface="+mn-lt"/>
                <a:ea typeface="Calibri"/>
                <a:cs typeface="Calibri"/>
                <a:sym typeface="Calibri"/>
              </a:rPr>
              <a:t> dire «</a:t>
            </a:r>
            <a:r>
              <a:rPr lang="en-US" sz="1200" dirty="0" err="1">
                <a:solidFill>
                  <a:schemeClr val="dk1"/>
                </a:solidFill>
                <a:latin typeface="+mn-lt"/>
                <a:ea typeface="Calibri"/>
                <a:cs typeface="Calibri"/>
                <a:sym typeface="Calibri"/>
              </a:rPr>
              <a:t>colonne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vertébrale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précisez</a:t>
            </a:r>
            <a:r>
              <a:rPr lang="en-US" sz="1200" dirty="0">
                <a:solidFill>
                  <a:schemeClr val="dk1"/>
                </a:solidFill>
                <a:latin typeface="+mn-lt"/>
                <a:ea typeface="Calibri"/>
                <a:cs typeface="Calibri"/>
                <a:sym typeface="Calibri"/>
              </a:rPr>
              <a:t> que </a:t>
            </a:r>
            <a:r>
              <a:rPr lang="en-US" sz="1200" dirty="0" err="1">
                <a:solidFill>
                  <a:schemeClr val="dk1"/>
                </a:solidFill>
                <a:latin typeface="+mn-lt"/>
                <a:ea typeface="Calibri"/>
                <a:cs typeface="Calibri"/>
                <a:sym typeface="Calibri"/>
              </a:rPr>
              <a:t>cela</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protège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quelque</a:t>
            </a:r>
            <a:r>
              <a:rPr lang="en-US" sz="1200" dirty="0">
                <a:solidFill>
                  <a:schemeClr val="dk1"/>
                </a:solidFill>
                <a:latin typeface="+mn-lt"/>
                <a:ea typeface="Calibri"/>
                <a:cs typeface="Calibri"/>
                <a:sym typeface="Calibri"/>
              </a:rPr>
              <a:t> chose de </a:t>
            </a:r>
            <a:r>
              <a:rPr lang="en-US" sz="1200" dirty="0" err="1">
                <a:solidFill>
                  <a:schemeClr val="dk1"/>
                </a:solidFill>
                <a:latin typeface="+mn-lt"/>
                <a:ea typeface="Calibri"/>
                <a:cs typeface="Calibri"/>
                <a:sym typeface="Calibri"/>
              </a:rPr>
              <a:t>très</a:t>
            </a:r>
            <a:r>
              <a:rPr lang="en-US" sz="1200" dirty="0">
                <a:solidFill>
                  <a:schemeClr val="dk1"/>
                </a:solidFill>
                <a:latin typeface="+mn-lt"/>
                <a:ea typeface="Calibri"/>
                <a:cs typeface="Calibri"/>
                <a:sym typeface="Calibri"/>
              </a:rPr>
              <a:t> important au </a:t>
            </a:r>
            <a:r>
              <a:rPr lang="en-US" sz="1200" dirty="0" err="1">
                <a:solidFill>
                  <a:schemeClr val="dk1"/>
                </a:solidFill>
                <a:latin typeface="+mn-lt"/>
                <a:ea typeface="Calibri"/>
                <a:cs typeface="Calibri"/>
                <a:sym typeface="Calibri"/>
              </a:rPr>
              <a:t>centre</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celle</a:t>
            </a:r>
            <a:r>
              <a:rPr lang="en-US" sz="1200" dirty="0">
                <a:solidFill>
                  <a:schemeClr val="dk1"/>
                </a:solidFill>
                <a:latin typeface="+mn-lt"/>
                <a:ea typeface="Calibri"/>
                <a:cs typeface="Calibri"/>
                <a:sym typeface="Calibri"/>
              </a:rPr>
              <a:t>-ci ... </a:t>
            </a:r>
            <a:r>
              <a:rPr lang="en-US" sz="1200" dirty="0" err="1">
                <a:solidFill>
                  <a:schemeClr val="dk1"/>
                </a:solidFill>
                <a:latin typeface="+mn-lt"/>
                <a:ea typeface="Calibri"/>
                <a:cs typeface="Calibri"/>
                <a:sym typeface="Calibri"/>
              </a:rPr>
              <a:t>notre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moelle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épinière</a:t>
            </a:r>
            <a:r>
              <a:rPr lang="en-US" sz="1200" dirty="0">
                <a:solidFill>
                  <a:schemeClr val="dk1"/>
                </a:solidFill>
                <a:latin typeface="+mn-lt"/>
                <a:ea typeface="Calibri"/>
                <a:cs typeface="Calibri"/>
                <a:sym typeface="Calibri"/>
              </a:rPr>
              <a:t> !! Notre </a:t>
            </a:r>
            <a:r>
              <a:rPr lang="en-US" sz="1200" dirty="0" err="1">
                <a:solidFill>
                  <a:schemeClr val="dk1"/>
                </a:solidFill>
                <a:latin typeface="+mn-lt"/>
                <a:ea typeface="Calibri"/>
                <a:cs typeface="Calibri"/>
                <a:sym typeface="Calibri"/>
              </a:rPr>
              <a:t>système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nerveux</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comme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autoroute pour les </a:t>
            </a:r>
            <a:r>
              <a:rPr lang="en-US" sz="1200" dirty="0" err="1">
                <a:solidFill>
                  <a:schemeClr val="dk1"/>
                </a:solidFill>
                <a:latin typeface="+mn-lt"/>
                <a:ea typeface="Calibri"/>
                <a:cs typeface="Calibri"/>
                <a:sym typeface="Calibri"/>
              </a:rPr>
              <a:t>voitures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Certaines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informations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quittent</a:t>
            </a:r>
            <a:r>
              <a:rPr lang="en-US" sz="1200" dirty="0">
                <a:solidFill>
                  <a:schemeClr val="dk1"/>
                </a:solidFill>
                <a:latin typeface="+mn-lt"/>
                <a:ea typeface="Calibri"/>
                <a:cs typeface="Calibri"/>
                <a:sym typeface="Calibri"/>
              </a:rPr>
              <a:t> le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et descendent </a:t>
            </a:r>
            <a:r>
              <a:rPr lang="en-US" sz="1200" dirty="0" err="1">
                <a:solidFill>
                  <a:schemeClr val="dk1"/>
                </a:solidFill>
                <a:latin typeface="+mn-lt"/>
                <a:ea typeface="Calibri"/>
                <a:cs typeface="Calibri"/>
                <a:sym typeface="Calibri"/>
              </a:rPr>
              <a:t>notre</a:t>
            </a:r>
            <a:r>
              <a:rPr lang="en-US" sz="1200" dirty="0">
                <a:solidFill>
                  <a:schemeClr val="dk1"/>
                </a:solidFill>
                <a:latin typeface="+mn-lt"/>
                <a:ea typeface="Calibri"/>
                <a:cs typeface="Calibri"/>
                <a:sym typeface="Calibri"/>
              </a:rPr>
              <a:t> </a:t>
            </a:r>
            <a:r>
              <a:rPr lang="en-US" sz="1200" b="1" dirty="0" err="1">
                <a:solidFill>
                  <a:schemeClr val="dk1"/>
                </a:solidFill>
                <a:latin typeface="+mn-lt"/>
                <a:ea typeface="Calibri"/>
                <a:cs typeface="Calibri"/>
                <a:sym typeface="Calibri"/>
              </a:rPr>
              <a:t>moelle</a:t>
            </a:r>
            <a:r>
              <a:rPr lang="en-US" sz="1200" b="1" dirty="0">
                <a:solidFill>
                  <a:schemeClr val="dk1"/>
                </a:solidFill>
                <a:latin typeface="+mn-lt"/>
                <a:ea typeface="Calibri"/>
                <a:cs typeface="Calibri"/>
                <a:sym typeface="Calibri"/>
              </a:rPr>
              <a:t> </a:t>
            </a:r>
            <a:r>
              <a:rPr lang="en-US" sz="1200" b="1" dirty="0" err="1">
                <a:solidFill>
                  <a:schemeClr val="dk1"/>
                </a:solidFill>
                <a:latin typeface="+mn-lt"/>
                <a:ea typeface="Calibri"/>
                <a:cs typeface="Calibri"/>
                <a:sym typeface="Calibri"/>
              </a:rPr>
              <a:t>épinière</a:t>
            </a:r>
            <a:r>
              <a:rPr lang="en-US" sz="1200" b="1" dirty="0">
                <a:solidFill>
                  <a:schemeClr val="dk1"/>
                </a:solidFill>
                <a:latin typeface="+mn-lt"/>
                <a:ea typeface="Calibri"/>
                <a:cs typeface="Calibri"/>
                <a:sym typeface="Calibri"/>
              </a:rPr>
              <a:t> </a:t>
            </a:r>
            <a:r>
              <a:rPr lang="en-US" sz="1200" dirty="0">
                <a:solidFill>
                  <a:schemeClr val="dk1"/>
                </a:solidFill>
                <a:latin typeface="+mn-lt"/>
                <a:ea typeface="Calibri"/>
                <a:cs typeface="Calibri"/>
                <a:sym typeface="Calibri"/>
              </a:rPr>
              <a:t>(dans la </a:t>
            </a:r>
            <a:r>
              <a:rPr lang="en-US" sz="1200" dirty="0" err="1">
                <a:solidFill>
                  <a:schemeClr val="dk1"/>
                </a:solidFill>
                <a:latin typeface="+mn-lt"/>
                <a:ea typeface="Calibri"/>
                <a:cs typeface="Calibri"/>
                <a:sym typeface="Calibri"/>
              </a:rPr>
              <a:t>colonne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vertébrale</a:t>
            </a:r>
            <a:r>
              <a:rPr lang="en-US" sz="1200" dirty="0">
                <a:solidFill>
                  <a:schemeClr val="dk1"/>
                </a:solidFill>
                <a:latin typeface="+mn-lt"/>
                <a:ea typeface="Calibri"/>
                <a:cs typeface="Calibri"/>
                <a:sym typeface="Calibri"/>
              </a:rPr>
              <a:t>) et </a:t>
            </a:r>
            <a:r>
              <a:rPr lang="en-US" sz="1200" dirty="0" err="1">
                <a:solidFill>
                  <a:schemeClr val="dk1"/>
                </a:solidFill>
                <a:latin typeface="+mn-lt"/>
                <a:ea typeface="Calibri"/>
                <a:cs typeface="Calibri"/>
                <a:sym typeface="Calibri"/>
              </a:rPr>
              <a:t>atteignent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nos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doigts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orteils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en</a:t>
            </a:r>
            <a:r>
              <a:rPr lang="en-US" sz="1200" dirty="0">
                <a:solidFill>
                  <a:schemeClr val="dk1"/>
                </a:solidFill>
                <a:latin typeface="+mn-lt"/>
                <a:ea typeface="Calibri"/>
                <a:cs typeface="Calibri"/>
                <a:sym typeface="Calibri"/>
              </a:rPr>
              <a:t> passant par </a:t>
            </a:r>
            <a:r>
              <a:rPr lang="en-US" sz="1200" dirty="0" err="1">
                <a:solidFill>
                  <a:schemeClr val="dk1"/>
                </a:solidFill>
                <a:latin typeface="+mn-lt"/>
                <a:ea typeface="Calibri"/>
                <a:cs typeface="Calibri"/>
                <a:sym typeface="Calibri"/>
              </a:rPr>
              <a:t>nos</a:t>
            </a:r>
            <a:r>
              <a:rPr lang="en-US" sz="1200" dirty="0">
                <a:solidFill>
                  <a:schemeClr val="dk1"/>
                </a:solidFill>
                <a:latin typeface="+mn-lt"/>
                <a:ea typeface="Calibri"/>
                <a:cs typeface="Calibri"/>
                <a:sym typeface="Calibri"/>
              </a:rPr>
              <a:t> </a:t>
            </a:r>
            <a:r>
              <a:rPr lang="en-US" sz="1200" b="1" dirty="0">
                <a:solidFill>
                  <a:schemeClr val="dk1"/>
                </a:solidFill>
                <a:latin typeface="+mn-lt"/>
                <a:ea typeface="Calibri"/>
                <a:cs typeface="Calibri"/>
                <a:sym typeface="Calibri"/>
              </a:rPr>
              <a:t>nerfs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D’autres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informations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commencent</a:t>
            </a:r>
            <a:r>
              <a:rPr lang="en-US" sz="1200" dirty="0">
                <a:solidFill>
                  <a:schemeClr val="dk1"/>
                </a:solidFill>
                <a:latin typeface="+mn-lt"/>
                <a:ea typeface="Calibri"/>
                <a:cs typeface="Calibri"/>
                <a:sym typeface="Calibri"/>
              </a:rPr>
              <a:t> au bout des </a:t>
            </a:r>
            <a:r>
              <a:rPr lang="en-US" sz="1200" dirty="0" err="1">
                <a:solidFill>
                  <a:schemeClr val="dk1"/>
                </a:solidFill>
                <a:latin typeface="+mn-lt"/>
                <a:ea typeface="Calibri"/>
                <a:cs typeface="Calibri"/>
                <a:sym typeface="Calibri"/>
              </a:rPr>
              <a:t>doigts</a:t>
            </a:r>
            <a:r>
              <a:rPr lang="en-US" sz="1200" dirty="0">
                <a:solidFill>
                  <a:schemeClr val="dk1"/>
                </a:solidFill>
                <a:latin typeface="+mn-lt"/>
                <a:ea typeface="Calibri"/>
                <a:cs typeface="Calibri"/>
                <a:sym typeface="Calibri"/>
              </a:rPr>
              <a:t> et des </a:t>
            </a:r>
            <a:r>
              <a:rPr lang="en-US" sz="1200" dirty="0" err="1">
                <a:solidFill>
                  <a:schemeClr val="dk1"/>
                </a:solidFill>
                <a:latin typeface="+mn-lt"/>
                <a:ea typeface="Calibri"/>
                <a:cs typeface="Calibri"/>
                <a:sym typeface="Calibri"/>
              </a:rPr>
              <a:t>orteils</a:t>
            </a:r>
            <a:r>
              <a:rPr lang="en-US" sz="1200" dirty="0">
                <a:solidFill>
                  <a:schemeClr val="dk1"/>
                </a:solidFill>
                <a:latin typeface="+mn-lt"/>
                <a:ea typeface="Calibri"/>
                <a:cs typeface="Calibri"/>
                <a:sym typeface="Calibri"/>
              </a:rPr>
              <a:t>, se </a:t>
            </a:r>
            <a:r>
              <a:rPr lang="en-US" sz="1200" dirty="0" err="1">
                <a:solidFill>
                  <a:schemeClr val="dk1"/>
                </a:solidFill>
                <a:latin typeface="+mn-lt"/>
                <a:ea typeface="Calibri"/>
                <a:cs typeface="Calibri"/>
                <a:sym typeface="Calibri"/>
              </a:rPr>
              <a:t>déplacent</a:t>
            </a:r>
            <a:r>
              <a:rPr lang="en-US" sz="1200" dirty="0">
                <a:solidFill>
                  <a:schemeClr val="dk1"/>
                </a:solidFill>
                <a:latin typeface="+mn-lt"/>
                <a:ea typeface="Calibri"/>
                <a:cs typeface="Calibri"/>
                <a:sym typeface="Calibri"/>
              </a:rPr>
              <a:t> à travers </a:t>
            </a:r>
            <a:r>
              <a:rPr lang="en-US" sz="1200" dirty="0" err="1">
                <a:solidFill>
                  <a:schemeClr val="dk1"/>
                </a:solidFill>
                <a:latin typeface="+mn-lt"/>
                <a:ea typeface="Calibri"/>
                <a:cs typeface="Calibri"/>
                <a:sym typeface="Calibri"/>
              </a:rPr>
              <a:t>nos</a:t>
            </a:r>
            <a:r>
              <a:rPr lang="en-US" sz="1200" dirty="0">
                <a:solidFill>
                  <a:schemeClr val="dk1"/>
                </a:solidFill>
                <a:latin typeface="+mn-lt"/>
                <a:ea typeface="Calibri"/>
                <a:cs typeface="Calibri"/>
                <a:sym typeface="Calibri"/>
              </a:rPr>
              <a:t> nerfs </a:t>
            </a:r>
            <a:r>
              <a:rPr lang="en-US" sz="1200" dirty="0" err="1">
                <a:solidFill>
                  <a:schemeClr val="dk1"/>
                </a:solidFill>
                <a:latin typeface="+mn-lt"/>
                <a:ea typeface="Calibri"/>
                <a:cs typeface="Calibri"/>
                <a:sym typeface="Calibri"/>
              </a:rPr>
              <a:t>jusqu’a</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notre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moelle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épinière</a:t>
            </a:r>
            <a:r>
              <a:rPr lang="en-US" sz="1200" dirty="0">
                <a:solidFill>
                  <a:schemeClr val="dk1"/>
                </a:solidFill>
                <a:latin typeface="+mn-lt"/>
                <a:ea typeface="Calibri"/>
                <a:cs typeface="Calibri"/>
                <a:sym typeface="Calibri"/>
              </a:rPr>
              <a:t> et </a:t>
            </a:r>
            <a:r>
              <a:rPr lang="en-US" sz="1200" dirty="0" err="1">
                <a:solidFill>
                  <a:schemeClr val="dk1"/>
                </a:solidFill>
                <a:latin typeface="+mn-lt"/>
                <a:ea typeface="Calibri"/>
                <a:cs typeface="Calibri"/>
                <a:sym typeface="Calibri"/>
              </a:rPr>
              <a:t>ensuite</a:t>
            </a:r>
            <a:r>
              <a:rPr lang="en-US" sz="1200" dirty="0">
                <a:solidFill>
                  <a:schemeClr val="dk1"/>
                </a:solidFill>
                <a:latin typeface="+mn-lt"/>
                <a:ea typeface="Calibri"/>
                <a:cs typeface="Calibri"/>
                <a:sym typeface="Calibri"/>
              </a:rPr>
              <a:t> au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Le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la </a:t>
            </a:r>
            <a:r>
              <a:rPr lang="en-US" sz="1200" dirty="0" err="1">
                <a:solidFill>
                  <a:schemeClr val="dk1"/>
                </a:solidFill>
                <a:latin typeface="+mn-lt"/>
                <a:ea typeface="Calibri"/>
                <a:cs typeface="Calibri"/>
                <a:sym typeface="Calibri"/>
              </a:rPr>
              <a:t>moelle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épinière</a:t>
            </a:r>
            <a:r>
              <a:rPr lang="en-US" sz="1200" dirty="0">
                <a:solidFill>
                  <a:schemeClr val="dk1"/>
                </a:solidFill>
                <a:latin typeface="+mn-lt"/>
                <a:ea typeface="Calibri"/>
                <a:cs typeface="Calibri"/>
                <a:sym typeface="Calibri"/>
              </a:rPr>
              <a:t> et les nerfs </a:t>
            </a:r>
            <a:r>
              <a:rPr lang="en-US" sz="1200" dirty="0" err="1">
                <a:solidFill>
                  <a:schemeClr val="dk1"/>
                </a:solidFill>
                <a:latin typeface="+mn-lt"/>
                <a:ea typeface="Calibri"/>
                <a:cs typeface="Calibri"/>
                <a:sym typeface="Calibri"/>
              </a:rPr>
              <a:t>forment</a:t>
            </a:r>
            <a:r>
              <a:rPr lang="en-US" sz="1200" dirty="0">
                <a:solidFill>
                  <a:schemeClr val="dk1"/>
                </a:solidFill>
                <a:latin typeface="+mn-lt"/>
                <a:ea typeface="Calibri"/>
                <a:cs typeface="Calibri"/>
                <a:sym typeface="Calibri"/>
              </a:rPr>
              <a:t> le </a:t>
            </a:r>
            <a:r>
              <a:rPr lang="en-US" sz="1200" b="1" dirty="0" err="1">
                <a:solidFill>
                  <a:schemeClr val="dk1"/>
                </a:solidFill>
                <a:latin typeface="+mn-lt"/>
                <a:ea typeface="Calibri"/>
                <a:cs typeface="Calibri"/>
                <a:sym typeface="Calibri"/>
              </a:rPr>
              <a:t>système</a:t>
            </a:r>
            <a:r>
              <a:rPr lang="en-US" sz="1200" b="1" dirty="0">
                <a:solidFill>
                  <a:schemeClr val="dk1"/>
                </a:solidFill>
                <a:latin typeface="+mn-lt"/>
                <a:ea typeface="Calibri"/>
                <a:cs typeface="Calibri"/>
                <a:sym typeface="Calibri"/>
              </a:rPr>
              <a:t> </a:t>
            </a:r>
            <a:r>
              <a:rPr lang="en-US" sz="1200" b="1" dirty="0" err="1">
                <a:solidFill>
                  <a:schemeClr val="dk1"/>
                </a:solidFill>
                <a:latin typeface="+mn-lt"/>
                <a:ea typeface="Calibri"/>
                <a:cs typeface="Calibri"/>
                <a:sym typeface="Calibri"/>
              </a:rPr>
              <a:t>nerveux</a:t>
            </a:r>
            <a:r>
              <a:rPr lang="en-US" sz="1200" dirty="0">
                <a:solidFill>
                  <a:schemeClr val="dk1"/>
                </a:solidFill>
                <a:latin typeface="+mn-lt"/>
                <a:ea typeface="Calibri"/>
                <a:cs typeface="Calibri"/>
                <a:sym typeface="Calibri"/>
              </a:rPr>
              <a:t>. </a:t>
            </a:r>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br>
              <a:rPr lang="fr-CA" dirty="0"/>
            </a:br>
            <a:r>
              <a:rPr lang="fr-CA" sz="1200" b="0" i="0" kern="1200" dirty="0">
                <a:solidFill>
                  <a:schemeClr val="tx1"/>
                </a:solidFill>
                <a:effectLst/>
                <a:latin typeface="+mn-lt"/>
                <a:ea typeface="+mn-ea"/>
                <a:cs typeface="+mn-cs"/>
              </a:rPr>
              <a:t>ICI, demandez aux élèves en pointant chaque partie du système nerveux à l'aide de votre souris comme si vous aviez un pointeur laser. (Pensez que tant que les élèves peuvent vous voir, cette activité peut encore être faite.).</a:t>
            </a:r>
          </a:p>
          <a:p>
            <a:endParaRPr lang="fr-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a:t>
            </a:r>
            <a:r>
              <a:rPr lang="en-US" sz="1200" kern="1200" dirty="0" err="1">
                <a:solidFill>
                  <a:schemeClr val="tx1"/>
                </a:solidFill>
                <a:effectLst/>
                <a:latin typeface="+mn-lt"/>
                <a:ea typeface="+mn-ea"/>
                <a:cs typeface="+mn-cs"/>
              </a:rPr>
              <a:t>freepik.com</a:t>
            </a:r>
            <a:endParaRPr lang="en-US" sz="1200" kern="1200" dirty="0">
              <a:solidFill>
                <a:schemeClr val="tx1"/>
              </a:solidFill>
              <a:effectLst/>
              <a:latin typeface="+mn-lt"/>
              <a:ea typeface="+mn-ea"/>
              <a:cs typeface="+mn-cs"/>
            </a:endParaRPr>
          </a:p>
          <a:p>
            <a:endParaRPr lang="en-C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97DE5E-61CD-48C2-9C27-BA7C93BFD2AE}" type="slidenum">
              <a:rPr lang="en-US" smtClean="0"/>
              <a:pPr/>
              <a:t>12</a:t>
            </a:fld>
            <a:endParaRPr lang="en-US"/>
          </a:p>
        </p:txBody>
      </p:sp>
    </p:spTree>
    <p:extLst>
      <p:ext uri="{BB962C8B-B14F-4D97-AF65-F5344CB8AC3E}">
        <p14:creationId xmlns:p14="http://schemas.microsoft.com/office/powerpoint/2010/main" val="948225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13: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Laissez les </a:t>
            </a:r>
            <a:r>
              <a:rPr lang="en-US" sz="1200" b="0" kern="1200" dirty="0" err="1">
                <a:solidFill>
                  <a:schemeClr val="tx1"/>
                </a:solidFill>
                <a:latin typeface="+mn-lt"/>
                <a:ea typeface="+mn-ea"/>
                <a:cs typeface="+mn-cs"/>
              </a:rPr>
              <a:t>élèves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tenter</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d’identifier</a:t>
            </a:r>
            <a:r>
              <a:rPr lang="en-US" sz="1200" b="0" kern="1200" dirty="0">
                <a:solidFill>
                  <a:schemeClr val="tx1"/>
                </a:solidFill>
                <a:latin typeface="+mn-lt"/>
                <a:ea typeface="+mn-ea"/>
                <a:cs typeface="+mn-cs"/>
              </a:rPr>
              <a:t> les trois parties du </a:t>
            </a:r>
            <a:r>
              <a:rPr lang="en-US" sz="1200" b="0" kern="1200" dirty="0" err="1">
                <a:solidFill>
                  <a:schemeClr val="tx1"/>
                </a:solidFill>
                <a:latin typeface="+mn-lt"/>
                <a:ea typeface="+mn-ea"/>
                <a:cs typeface="+mn-cs"/>
              </a:rPr>
              <a:t>système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nerveux</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cerveau</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moëlle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épinière</a:t>
            </a:r>
            <a:r>
              <a:rPr lang="en-US" sz="1200" b="0" kern="1200" dirty="0">
                <a:solidFill>
                  <a:schemeClr val="tx1"/>
                </a:solidFill>
                <a:latin typeface="+mn-lt"/>
                <a:ea typeface="+mn-ea"/>
                <a:cs typeface="+mn-cs"/>
              </a:rPr>
              <a:t>, et nerfs.</a:t>
            </a:r>
          </a:p>
          <a:p>
            <a:endParaRPr lang="en-C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97DE5E-61CD-48C2-9C27-BA7C93BFD2AE}" type="slidenum">
              <a:rPr lang="en-US" smtClean="0"/>
              <a:pPr/>
              <a:t>13</a:t>
            </a:fld>
            <a:endParaRPr lang="en-US"/>
          </a:p>
        </p:txBody>
      </p:sp>
    </p:spTree>
    <p:extLst>
      <p:ext uri="{BB962C8B-B14F-4D97-AF65-F5344CB8AC3E}">
        <p14:creationId xmlns:p14="http://schemas.microsoft.com/office/powerpoint/2010/main" val="780851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Diapo14:</a:t>
            </a:r>
          </a:p>
          <a:p>
            <a:endParaRPr lang="en-CA" sz="1200" kern="1200" dirty="0">
              <a:solidFill>
                <a:schemeClr val="tx1"/>
              </a:solidFill>
              <a:latin typeface="+mn-lt"/>
              <a:ea typeface="+mn-ea"/>
              <a:cs typeface="+mn-cs"/>
            </a:endParaRPr>
          </a:p>
          <a:p>
            <a:r>
              <a:rPr lang="en-CA" sz="1200" kern="1200" dirty="0" err="1">
                <a:solidFill>
                  <a:schemeClr val="tx1"/>
                </a:solidFill>
                <a:latin typeface="+mn-lt"/>
                <a:ea typeface="+mn-ea"/>
                <a:cs typeface="+mn-cs"/>
              </a:rPr>
              <a:t>Donnez</a:t>
            </a:r>
            <a:r>
              <a:rPr lang="en-CA" sz="1200" kern="1200" dirty="0">
                <a:solidFill>
                  <a:schemeClr val="tx1"/>
                </a:solidFill>
                <a:latin typeface="+mn-lt"/>
                <a:ea typeface="+mn-ea"/>
                <a:cs typeface="+mn-cs"/>
              </a:rPr>
              <a:t> le nom</a:t>
            </a:r>
            <a:r>
              <a:rPr lang="en-CA" sz="1200" kern="1200" baseline="0" dirty="0">
                <a:solidFill>
                  <a:schemeClr val="tx1"/>
                </a:solidFill>
                <a:latin typeface="+mn-lt"/>
                <a:ea typeface="+mn-ea"/>
                <a:cs typeface="+mn-cs"/>
              </a:rPr>
              <a:t> de </a:t>
            </a:r>
            <a:r>
              <a:rPr lang="en-CA" sz="1200" kern="1200" baseline="0" dirty="0" err="1">
                <a:solidFill>
                  <a:schemeClr val="tx1"/>
                </a:solidFill>
                <a:latin typeface="+mn-lt"/>
                <a:ea typeface="+mn-ea"/>
                <a:cs typeface="+mn-cs"/>
              </a:rPr>
              <a:t>chaque</a:t>
            </a:r>
            <a:r>
              <a:rPr lang="en-CA" sz="1200" kern="1200" baseline="0" dirty="0">
                <a:solidFill>
                  <a:schemeClr val="tx1"/>
                </a:solidFill>
                <a:latin typeface="+mn-lt"/>
                <a:ea typeface="+mn-ea"/>
                <a:cs typeface="+mn-cs"/>
              </a:rPr>
              <a:t> </a:t>
            </a:r>
            <a:r>
              <a:rPr lang="en-CA" sz="1200" kern="1200" baseline="0" dirty="0" err="1">
                <a:solidFill>
                  <a:schemeClr val="tx1"/>
                </a:solidFill>
                <a:latin typeface="+mn-lt"/>
                <a:ea typeface="+mn-ea"/>
                <a:cs typeface="+mn-cs"/>
              </a:rPr>
              <a:t>partie</a:t>
            </a:r>
            <a:r>
              <a:rPr lang="en-CA" sz="1200" kern="1200" baseline="0" dirty="0">
                <a:solidFill>
                  <a:schemeClr val="tx1"/>
                </a:solidFill>
                <a:latin typeface="+mn-lt"/>
                <a:ea typeface="+mn-ea"/>
                <a:cs typeface="+mn-cs"/>
              </a:rPr>
              <a:t> du </a:t>
            </a:r>
            <a:r>
              <a:rPr lang="en-CA" sz="1200" kern="1200" baseline="0" dirty="0" err="1">
                <a:solidFill>
                  <a:schemeClr val="tx1"/>
                </a:solidFill>
                <a:latin typeface="+mn-lt"/>
                <a:ea typeface="+mn-ea"/>
                <a:cs typeface="+mn-cs"/>
              </a:rPr>
              <a:t>système</a:t>
            </a:r>
            <a:r>
              <a:rPr lang="en-CA" sz="1200" kern="1200" baseline="0" dirty="0">
                <a:solidFill>
                  <a:schemeClr val="tx1"/>
                </a:solidFill>
                <a:latin typeface="+mn-lt"/>
                <a:ea typeface="+mn-ea"/>
                <a:cs typeface="+mn-cs"/>
              </a:rPr>
              <a:t> </a:t>
            </a:r>
            <a:r>
              <a:rPr lang="en-CA" sz="1200" kern="1200" baseline="0" dirty="0" err="1">
                <a:solidFill>
                  <a:schemeClr val="tx1"/>
                </a:solidFill>
                <a:latin typeface="+mn-lt"/>
                <a:ea typeface="+mn-ea"/>
                <a:cs typeface="+mn-cs"/>
              </a:rPr>
              <a:t>nerveux</a:t>
            </a:r>
            <a:r>
              <a:rPr lang="en-CA" sz="1200" kern="1200" baseline="0" dirty="0">
                <a:solidFill>
                  <a:schemeClr val="tx1"/>
                </a:solidFill>
                <a:latin typeface="+mn-lt"/>
                <a:ea typeface="+mn-ea"/>
                <a:cs typeface="+mn-cs"/>
              </a:rPr>
              <a:t> et </a:t>
            </a:r>
            <a:r>
              <a:rPr lang="en-CA" sz="1200" kern="1200" baseline="0" dirty="0" err="1">
                <a:solidFill>
                  <a:schemeClr val="tx1"/>
                </a:solidFill>
                <a:latin typeface="+mn-lt"/>
                <a:ea typeface="+mn-ea"/>
                <a:cs typeface="+mn-cs"/>
              </a:rPr>
              <a:t>pointez</a:t>
            </a:r>
            <a:r>
              <a:rPr lang="en-CA" sz="1200" kern="1200" baseline="0" dirty="0">
                <a:solidFill>
                  <a:schemeClr val="tx1"/>
                </a:solidFill>
                <a:latin typeface="+mn-lt"/>
                <a:ea typeface="+mn-ea"/>
                <a:cs typeface="+mn-cs"/>
              </a:rPr>
              <a:t> les un </a:t>
            </a:r>
            <a:r>
              <a:rPr lang="en-CA" sz="1200" kern="1200" baseline="0" dirty="0" err="1">
                <a:solidFill>
                  <a:schemeClr val="tx1"/>
                </a:solidFill>
                <a:latin typeface="+mn-lt"/>
                <a:ea typeface="+mn-ea"/>
                <a:cs typeface="+mn-cs"/>
              </a:rPr>
              <a:t>à</a:t>
            </a:r>
            <a:r>
              <a:rPr lang="en-CA" sz="1200" kern="1200" baseline="0" dirty="0">
                <a:solidFill>
                  <a:schemeClr val="tx1"/>
                </a:solidFill>
                <a:latin typeface="+mn-lt"/>
                <a:ea typeface="+mn-ea"/>
                <a:cs typeface="+mn-cs"/>
              </a:rPr>
              <a:t> un, </a:t>
            </a:r>
            <a:r>
              <a:rPr lang="en-CA" sz="1200" kern="1200" baseline="0" dirty="0" err="1">
                <a:solidFill>
                  <a:schemeClr val="tx1"/>
                </a:solidFill>
                <a:latin typeface="+mn-lt"/>
                <a:ea typeface="+mn-ea"/>
                <a:cs typeface="+mn-cs"/>
              </a:rPr>
              <a:t>tranquillement</a:t>
            </a:r>
            <a:r>
              <a:rPr lang="en-CA" sz="1200" kern="1200" baseline="0" dirty="0">
                <a:solidFill>
                  <a:schemeClr val="tx1"/>
                </a:solidFill>
                <a:latin typeface="+mn-lt"/>
                <a:ea typeface="+mn-ea"/>
                <a:cs typeface="+mn-cs"/>
              </a:rPr>
              <a:t> avec </a:t>
            </a:r>
            <a:r>
              <a:rPr lang="en-CA" sz="1200" kern="1200" baseline="0" dirty="0" err="1">
                <a:solidFill>
                  <a:schemeClr val="tx1"/>
                </a:solidFill>
                <a:latin typeface="+mn-lt"/>
                <a:ea typeface="+mn-ea"/>
                <a:cs typeface="+mn-cs"/>
              </a:rPr>
              <a:t>votre</a:t>
            </a:r>
            <a:r>
              <a:rPr lang="en-CA" sz="1200" kern="1200" baseline="0" dirty="0">
                <a:solidFill>
                  <a:schemeClr val="tx1"/>
                </a:solidFill>
                <a:latin typeface="+mn-lt"/>
                <a:ea typeface="+mn-ea"/>
                <a:cs typeface="+mn-cs"/>
              </a:rPr>
              <a:t> </a:t>
            </a:r>
            <a:r>
              <a:rPr lang="en-CA" sz="1200" kern="1200" baseline="0" dirty="0" err="1">
                <a:solidFill>
                  <a:schemeClr val="tx1"/>
                </a:solidFill>
                <a:latin typeface="+mn-lt"/>
                <a:ea typeface="+mn-ea"/>
                <a:cs typeface="+mn-cs"/>
              </a:rPr>
              <a:t>souris</a:t>
            </a:r>
            <a:r>
              <a:rPr lang="en-CA" sz="1200" kern="1200" baseline="0" dirty="0">
                <a:solidFill>
                  <a:schemeClr val="tx1"/>
                </a:solidFill>
                <a:latin typeface="+mn-lt"/>
                <a:ea typeface="+mn-ea"/>
                <a:cs typeface="+mn-cs"/>
              </a:rPr>
              <a:t>. </a:t>
            </a:r>
            <a:endParaRPr lang="en-C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97DE5E-61CD-48C2-9C27-BA7C93BFD2AE}" type="slidenum">
              <a:rPr lang="en-US" smtClean="0"/>
              <a:pPr/>
              <a:t>14</a:t>
            </a:fld>
            <a:endParaRPr lang="en-US"/>
          </a:p>
        </p:txBody>
      </p:sp>
    </p:spTree>
    <p:extLst>
      <p:ext uri="{BB962C8B-B14F-4D97-AF65-F5344CB8AC3E}">
        <p14:creationId xmlns:p14="http://schemas.microsoft.com/office/powerpoint/2010/main" val="3202519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15 - (1 min):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r>
              <a:rPr lang="en-US" sz="1200" b="0" kern="1200" dirty="0" err="1">
                <a:solidFill>
                  <a:schemeClr val="tx1"/>
                </a:solidFill>
                <a:latin typeface="+mn-lt"/>
                <a:ea typeface="+mn-ea"/>
                <a:cs typeface="+mn-cs"/>
              </a:rPr>
              <a:t>Toutes</a:t>
            </a:r>
            <a:r>
              <a:rPr lang="en-US" sz="1200" b="0" kern="1200" dirty="0">
                <a:solidFill>
                  <a:schemeClr val="tx1"/>
                </a:solidFill>
                <a:latin typeface="+mn-lt"/>
                <a:ea typeface="+mn-ea"/>
                <a:cs typeface="+mn-cs"/>
              </a:rPr>
              <a:t> les </a:t>
            </a:r>
            <a:r>
              <a:rPr lang="en-US" sz="1200" b="0" kern="1200" dirty="0" err="1">
                <a:solidFill>
                  <a:schemeClr val="tx1"/>
                </a:solidFill>
                <a:latin typeface="+mn-lt"/>
                <a:ea typeface="+mn-ea"/>
                <a:cs typeface="+mn-cs"/>
              </a:rPr>
              <a:t>diapo</a:t>
            </a:r>
            <a:r>
              <a:rPr lang="en-US" sz="1200" b="0" kern="1200" dirty="0">
                <a:solidFill>
                  <a:schemeClr val="tx1"/>
                </a:solidFill>
                <a:latin typeface="+mn-lt"/>
                <a:ea typeface="+mn-ea"/>
                <a:cs typeface="+mn-cs"/>
              </a:rPr>
              <a:t> avec un </a:t>
            </a:r>
            <a:r>
              <a:rPr lang="en-US" sz="1200" b="0" kern="1200" dirty="0" err="1">
                <a:solidFill>
                  <a:schemeClr val="tx1"/>
                </a:solidFill>
                <a:latin typeface="+mn-lt"/>
                <a:ea typeface="+mn-ea"/>
                <a:cs typeface="+mn-cs"/>
              </a:rPr>
              <a:t>nuage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relient</a:t>
            </a:r>
            <a:r>
              <a:rPr lang="en-US" sz="1200" b="0" kern="1200" dirty="0">
                <a:solidFill>
                  <a:schemeClr val="tx1"/>
                </a:solidFill>
                <a:latin typeface="+mn-lt"/>
                <a:ea typeface="+mn-ea"/>
                <a:cs typeface="+mn-cs"/>
              </a:rPr>
              <a:t> au </a:t>
            </a:r>
            <a:r>
              <a:rPr lang="en-US" sz="1200" b="0" kern="1200" dirty="0" err="1">
                <a:solidFill>
                  <a:schemeClr val="tx1"/>
                </a:solidFill>
                <a:latin typeface="+mn-lt"/>
                <a:ea typeface="+mn-ea"/>
                <a:cs typeface="+mn-cs"/>
              </a:rPr>
              <a:t>thème</a:t>
            </a:r>
            <a:r>
              <a:rPr lang="en-US" sz="1200" b="0" kern="1200" dirty="0">
                <a:solidFill>
                  <a:schemeClr val="tx1"/>
                </a:solidFill>
                <a:latin typeface="+mn-lt"/>
                <a:ea typeface="+mn-ea"/>
                <a:cs typeface="+mn-cs"/>
              </a:rPr>
              <a:t> de la séance </a:t>
            </a:r>
            <a:r>
              <a:rPr lang="en-US" sz="1200" b="0" kern="1200" dirty="0" err="1">
                <a:solidFill>
                  <a:schemeClr val="tx1"/>
                </a:solidFill>
                <a:latin typeface="+mn-lt"/>
                <a:ea typeface="+mn-ea"/>
                <a:cs typeface="+mn-cs"/>
              </a:rPr>
              <a:t>d’aujourd’hui</a:t>
            </a:r>
            <a:r>
              <a:rPr lang="en-US" sz="1200" b="0" kern="1200" dirty="0">
                <a:solidFill>
                  <a:schemeClr val="tx1"/>
                </a:solidFill>
                <a:latin typeface="+mn-lt"/>
                <a:ea typeface="+mn-ea"/>
                <a:cs typeface="+mn-cs"/>
              </a:rPr>
              <a:t>: </a:t>
            </a:r>
            <a:r>
              <a:rPr lang="en-US" sz="1200" b="1" kern="1200" dirty="0" err="1">
                <a:solidFill>
                  <a:schemeClr val="tx1"/>
                </a:solidFill>
                <a:latin typeface="+mn-lt"/>
                <a:ea typeface="+mn-ea"/>
                <a:cs typeface="+mn-cs"/>
              </a:rPr>
              <a:t>Qu’est-ce</a:t>
            </a:r>
            <a:r>
              <a:rPr lang="en-US" sz="1200" b="1" kern="1200" dirty="0">
                <a:solidFill>
                  <a:schemeClr val="tx1"/>
                </a:solidFill>
                <a:latin typeface="+mn-lt"/>
                <a:ea typeface="+mn-ea"/>
                <a:cs typeface="+mn-cs"/>
              </a:rPr>
              <a:t> que le </a:t>
            </a:r>
            <a:r>
              <a:rPr lang="en-US" sz="1200" b="1" kern="1200" dirty="0" err="1">
                <a:solidFill>
                  <a:schemeClr val="tx1"/>
                </a:solidFill>
                <a:latin typeface="+mn-lt"/>
                <a:ea typeface="+mn-ea"/>
                <a:cs typeface="+mn-cs"/>
              </a:rPr>
              <a:t>cerveau</a:t>
            </a:r>
            <a:r>
              <a:rPr lang="en-US" sz="1200" b="1" kern="1200" dirty="0">
                <a:solidFill>
                  <a:schemeClr val="tx1"/>
                </a:solidFill>
                <a:latin typeface="+mn-lt"/>
                <a:ea typeface="+mn-ea"/>
                <a:cs typeface="+mn-cs"/>
              </a:rPr>
              <a:t>?</a:t>
            </a:r>
          </a:p>
          <a:p>
            <a:endParaRPr lang="en-US" sz="1200" b="1" kern="1200" dirty="0">
              <a:solidFill>
                <a:schemeClr val="tx1"/>
              </a:solidFill>
              <a:latin typeface="+mn-lt"/>
              <a:ea typeface="+mn-ea"/>
              <a:cs typeface="+mn-cs"/>
            </a:endParaRPr>
          </a:p>
          <a:p>
            <a:r>
              <a:rPr lang="en-US" sz="1200" b="0" kern="1200" dirty="0" err="1">
                <a:solidFill>
                  <a:schemeClr val="tx1"/>
                </a:solidFill>
                <a:latin typeface="+mn-lt"/>
                <a:ea typeface="+mn-ea"/>
                <a:cs typeface="+mn-cs"/>
              </a:rPr>
              <a:t>Cette</a:t>
            </a:r>
            <a:r>
              <a:rPr lang="en-US" sz="1200" b="0" kern="1200" dirty="0">
                <a:solidFill>
                  <a:schemeClr val="tx1"/>
                </a:solidFill>
                <a:latin typeface="+mn-lt"/>
                <a:ea typeface="+mn-ea"/>
                <a:cs typeface="+mn-cs"/>
              </a:rPr>
              <a:t> question </a:t>
            </a:r>
            <a:r>
              <a:rPr lang="en-US" sz="1200" b="0" kern="1200" dirty="0" err="1">
                <a:solidFill>
                  <a:schemeClr val="tx1"/>
                </a:solidFill>
                <a:latin typeface="+mn-lt"/>
                <a:ea typeface="+mn-ea"/>
                <a:cs typeface="+mn-cs"/>
              </a:rPr>
              <a:t>est</a:t>
            </a:r>
            <a:r>
              <a:rPr lang="en-US" sz="1200" b="0" kern="1200" dirty="0">
                <a:solidFill>
                  <a:schemeClr val="tx1"/>
                </a:solidFill>
                <a:latin typeface="+mn-lt"/>
                <a:ea typeface="+mn-ea"/>
                <a:cs typeface="+mn-cs"/>
              </a:rPr>
              <a:t> pour faire </a:t>
            </a:r>
            <a:r>
              <a:rPr lang="en-US" sz="1200" b="0" kern="1200" dirty="0" err="1">
                <a:solidFill>
                  <a:schemeClr val="tx1"/>
                </a:solidFill>
                <a:latin typeface="+mn-lt"/>
                <a:ea typeface="+mn-ea"/>
                <a:cs typeface="+mn-cs"/>
              </a:rPr>
              <a:t>une</a:t>
            </a:r>
            <a:r>
              <a:rPr lang="en-US" sz="1200" b="0" kern="1200" dirty="0">
                <a:solidFill>
                  <a:schemeClr val="tx1"/>
                </a:solidFill>
                <a:latin typeface="+mn-lt"/>
                <a:ea typeface="+mn-ea"/>
                <a:cs typeface="+mn-cs"/>
              </a:rPr>
              <a:t> transition </a:t>
            </a:r>
            <a:r>
              <a:rPr lang="en-US" sz="1200" b="0" kern="1200" dirty="0" err="1">
                <a:solidFill>
                  <a:schemeClr val="tx1"/>
                </a:solidFill>
                <a:latin typeface="+mn-lt"/>
                <a:ea typeface="+mn-ea"/>
                <a:cs typeface="+mn-cs"/>
              </a:rPr>
              <a:t>à</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notre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prochaine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grande</a:t>
            </a:r>
            <a:r>
              <a:rPr lang="en-US" sz="1200" b="0" kern="1200" dirty="0">
                <a:solidFill>
                  <a:schemeClr val="tx1"/>
                </a:solidFill>
                <a:latin typeface="+mn-lt"/>
                <a:ea typeface="+mn-ea"/>
                <a:cs typeface="+mn-cs"/>
              </a:rPr>
              <a:t> questions</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Pourquoi</a:t>
            </a:r>
            <a:r>
              <a:rPr lang="en-US" sz="1200" b="1" kern="1200" dirty="0">
                <a:solidFill>
                  <a:schemeClr val="tx1"/>
                </a:solidFill>
                <a:latin typeface="+mn-lt"/>
                <a:ea typeface="+mn-ea"/>
                <a:cs typeface="+mn-cs"/>
              </a:rPr>
              <a:t> les </a:t>
            </a:r>
            <a:r>
              <a:rPr lang="en-US" sz="1200" b="1" kern="1200" dirty="0" err="1">
                <a:solidFill>
                  <a:schemeClr val="tx1"/>
                </a:solidFill>
                <a:latin typeface="+mn-lt"/>
                <a:ea typeface="+mn-ea"/>
                <a:cs typeface="+mn-cs"/>
              </a:rPr>
              <a:t>cerveau</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ont</a:t>
            </a:r>
            <a:r>
              <a:rPr lang="en-US" sz="1200" b="1" kern="1200" dirty="0">
                <a:solidFill>
                  <a:schemeClr val="tx1"/>
                </a:solidFill>
                <a:latin typeface="+mn-lt"/>
                <a:ea typeface="+mn-ea"/>
                <a:cs typeface="+mn-cs"/>
              </a:rPr>
              <a:t> des </a:t>
            </a:r>
            <a:r>
              <a:rPr lang="en-US" sz="1200" b="1" kern="1200" dirty="0" err="1">
                <a:solidFill>
                  <a:schemeClr val="tx1"/>
                </a:solidFill>
                <a:latin typeface="+mn-lt"/>
                <a:ea typeface="+mn-ea"/>
                <a:cs typeface="+mn-cs"/>
              </a:rPr>
              <a:t>plis</a:t>
            </a:r>
            <a:r>
              <a:rPr lang="en-US" sz="1200" b="1" kern="1200" dirty="0">
                <a:solidFill>
                  <a:schemeClr val="tx1"/>
                </a:solidFill>
                <a:latin typeface="+mn-lt"/>
                <a:ea typeface="+mn-ea"/>
                <a:cs typeface="+mn-cs"/>
              </a:rPr>
              <a:t>?</a:t>
            </a:r>
          </a:p>
          <a:p>
            <a:endParaRPr lang="en-US" sz="1200" b="1" kern="1200" dirty="0">
              <a:solidFill>
                <a:schemeClr val="tx1"/>
              </a:solidFill>
              <a:latin typeface="+mn-lt"/>
              <a:ea typeface="+mn-ea"/>
              <a:cs typeface="+mn-cs"/>
            </a:endParaRPr>
          </a:p>
          <a:p>
            <a:r>
              <a:rPr lang="en-US" sz="1200" b="0" kern="1200" dirty="0" err="1">
                <a:solidFill>
                  <a:schemeClr val="tx1"/>
                </a:solidFill>
                <a:latin typeface="+mn-lt"/>
                <a:ea typeface="+mn-ea"/>
                <a:cs typeface="+mn-cs"/>
              </a:rPr>
              <a:t>Demandez</a:t>
            </a:r>
            <a:r>
              <a:rPr lang="en-US" sz="1200" b="0" kern="1200" dirty="0">
                <a:solidFill>
                  <a:schemeClr val="tx1"/>
                </a:solidFill>
                <a:latin typeface="+mn-lt"/>
                <a:ea typeface="+mn-ea"/>
                <a:cs typeface="+mn-cs"/>
              </a:rPr>
              <a:t> aux </a:t>
            </a:r>
            <a:r>
              <a:rPr lang="en-US" sz="1200" b="0" kern="1200" dirty="0" err="1">
                <a:solidFill>
                  <a:schemeClr val="tx1"/>
                </a:solidFill>
                <a:latin typeface="+mn-lt"/>
                <a:ea typeface="+mn-ea"/>
                <a:cs typeface="+mn-cs"/>
              </a:rPr>
              <a:t>étudiants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leurs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réponses</a:t>
            </a:r>
            <a:r>
              <a:rPr lang="en-US" sz="1200" b="0" kern="1200" dirty="0">
                <a:solidFill>
                  <a:schemeClr val="tx1"/>
                </a:solidFill>
                <a:latin typeface="+mn-lt"/>
                <a:ea typeface="+mn-ea"/>
                <a:cs typeface="+mn-cs"/>
              </a:rPr>
              <a:t>/</a:t>
            </a:r>
            <a:r>
              <a:rPr lang="en-US" sz="1200" b="0" kern="1200" dirty="0" err="1">
                <a:solidFill>
                  <a:schemeClr val="tx1"/>
                </a:solidFill>
                <a:latin typeface="+mn-lt"/>
                <a:ea typeface="+mn-ea"/>
                <a:cs typeface="+mn-cs"/>
              </a:rPr>
              <a:t>idées</a:t>
            </a:r>
            <a:r>
              <a:rPr lang="en-US" sz="1200" b="0" kern="1200" dirty="0">
                <a:solidFill>
                  <a:schemeClr val="tx1"/>
                </a:solidFill>
                <a:latin typeface="+mn-lt"/>
                <a:ea typeface="+mn-ea"/>
                <a:cs typeface="+mn-cs"/>
              </a:rPr>
              <a:t> et </a:t>
            </a:r>
            <a:r>
              <a:rPr lang="en-US" sz="1200" b="0" kern="1200" dirty="0" err="1">
                <a:solidFill>
                  <a:schemeClr val="tx1"/>
                </a:solidFill>
                <a:latin typeface="+mn-lt"/>
                <a:ea typeface="+mn-ea"/>
                <a:cs typeface="+mn-cs"/>
              </a:rPr>
              <a:t>écrivez</a:t>
            </a:r>
            <a:r>
              <a:rPr lang="en-US" sz="1200" b="0" kern="1200" dirty="0">
                <a:solidFill>
                  <a:schemeClr val="tx1"/>
                </a:solidFill>
                <a:latin typeface="+mn-lt"/>
                <a:ea typeface="+mn-ea"/>
                <a:cs typeface="+mn-cs"/>
              </a:rPr>
              <a:t> les au tableau (</a:t>
            </a:r>
            <a:r>
              <a:rPr lang="en-US" sz="1200" b="0" kern="1200" dirty="0" err="1">
                <a:solidFill>
                  <a:schemeClr val="tx1"/>
                </a:solidFill>
                <a:latin typeface="+mn-lt"/>
                <a:ea typeface="+mn-ea"/>
                <a:cs typeface="+mn-cs"/>
              </a:rPr>
              <a:t>si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dispo</a:t>
            </a:r>
            <a:r>
              <a:rPr lang="en-US" sz="1200" b="0" kern="1200" dirty="0">
                <a:solidFill>
                  <a:schemeClr val="tx1"/>
                </a:solidFill>
                <a:latin typeface="+mn-lt"/>
                <a:ea typeface="+mn-ea"/>
                <a:cs typeface="+mn-cs"/>
              </a:rPr>
              <a:t>) </a:t>
            </a:r>
          </a:p>
          <a:p>
            <a:br>
              <a:rPr lang="fr-CA" dirty="0"/>
            </a:br>
            <a:r>
              <a:rPr lang="fr-CA" sz="1200" b="0" i="0" kern="1200" dirty="0">
                <a:solidFill>
                  <a:schemeClr val="tx1"/>
                </a:solidFill>
                <a:effectLst/>
                <a:latin typeface="+mn-lt"/>
                <a:ea typeface="+mn-ea"/>
                <a:cs typeface="+mn-cs"/>
              </a:rPr>
              <a:t>Vous pouvez écrire toutes leurs idées sur le tableau de zoom (ou sur votre diapositive).</a:t>
            </a:r>
            <a:endParaRPr lang="en-US" sz="1200" b="0" kern="1200" dirty="0">
              <a:solidFill>
                <a:schemeClr val="tx1"/>
              </a:solidFill>
              <a:latin typeface="+mn-lt"/>
              <a:ea typeface="+mn-ea"/>
              <a:cs typeface="+mn-cs"/>
            </a:endParaRPr>
          </a:p>
          <a:p>
            <a:endParaRPr lang="en-US" sz="1200" b="0" kern="1200" dirty="0">
              <a:solidFill>
                <a:schemeClr val="tx1"/>
              </a:solidFill>
              <a:latin typeface="+mn-lt"/>
              <a:ea typeface="+mn-ea"/>
              <a:cs typeface="+mn-cs"/>
            </a:endParaRPr>
          </a:p>
          <a:p>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997DE5E-61CD-48C2-9C27-BA7C93BFD2AE}" type="slidenum">
              <a:rPr lang="en-US" smtClean="0"/>
              <a:pPr/>
              <a:t>15</a:t>
            </a:fld>
            <a:endParaRPr lang="en-US"/>
          </a:p>
        </p:txBody>
      </p:sp>
    </p:spTree>
    <p:extLst>
      <p:ext uri="{BB962C8B-B14F-4D97-AF65-F5344CB8AC3E}">
        <p14:creationId xmlns:p14="http://schemas.microsoft.com/office/powerpoint/2010/main" val="3454556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16 - (1 min):</a:t>
            </a:r>
          </a:p>
          <a:p>
            <a:endParaRPr lang="en-US" sz="1200" b="1" kern="1200" dirty="0">
              <a:solidFill>
                <a:schemeClr val="tx1"/>
              </a:solidFill>
              <a:latin typeface="+mn-lt"/>
              <a:ea typeface="+mn-ea"/>
              <a:cs typeface="+mn-cs"/>
            </a:endParaRPr>
          </a:p>
          <a:p>
            <a:r>
              <a:rPr lang="en-US" sz="1200" b="0" kern="1200" dirty="0" err="1">
                <a:solidFill>
                  <a:schemeClr val="tx1"/>
                </a:solidFill>
                <a:latin typeface="+mn-lt"/>
                <a:ea typeface="+mn-ea"/>
                <a:cs typeface="+mn-cs"/>
              </a:rPr>
              <a:t>Cette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diapo</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est</a:t>
            </a:r>
            <a:r>
              <a:rPr lang="en-US" sz="1200" b="0" kern="1200" dirty="0">
                <a:solidFill>
                  <a:schemeClr val="tx1"/>
                </a:solidFill>
                <a:latin typeface="+mn-lt"/>
                <a:ea typeface="+mn-ea"/>
                <a:cs typeface="+mn-cs"/>
              </a:rPr>
              <a:t> pour guider les </a:t>
            </a:r>
            <a:r>
              <a:rPr lang="en-US" sz="1200" b="0" kern="1200" dirty="0" err="1">
                <a:solidFill>
                  <a:schemeClr val="tx1"/>
                </a:solidFill>
                <a:latin typeface="+mn-lt"/>
                <a:ea typeface="+mn-ea"/>
                <a:cs typeface="+mn-cs"/>
              </a:rPr>
              <a:t>étudiants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vers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l’idée</a:t>
            </a:r>
            <a:r>
              <a:rPr lang="en-US" sz="1200" b="0" kern="1200" dirty="0">
                <a:solidFill>
                  <a:schemeClr val="tx1"/>
                </a:solidFill>
                <a:latin typeface="+mn-lt"/>
                <a:ea typeface="+mn-ea"/>
                <a:cs typeface="+mn-cs"/>
              </a:rPr>
              <a:t> que les </a:t>
            </a:r>
            <a:r>
              <a:rPr lang="en-US" sz="1200" b="1" kern="1200" dirty="0" err="1">
                <a:solidFill>
                  <a:schemeClr val="tx1"/>
                </a:solidFill>
                <a:latin typeface="+mn-lt"/>
                <a:ea typeface="+mn-ea"/>
                <a:cs typeface="+mn-cs"/>
              </a:rPr>
              <a:t>cerveaux</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ont</a:t>
            </a:r>
            <a:r>
              <a:rPr lang="en-US" sz="1200" b="1" kern="1200" dirty="0">
                <a:solidFill>
                  <a:schemeClr val="tx1"/>
                </a:solidFill>
                <a:latin typeface="+mn-lt"/>
                <a:ea typeface="+mn-ea"/>
                <a:cs typeface="+mn-cs"/>
              </a:rPr>
              <a:t> des </a:t>
            </a:r>
            <a:r>
              <a:rPr lang="en-US" sz="1200" b="1" kern="1200" dirty="0" err="1">
                <a:solidFill>
                  <a:schemeClr val="tx1"/>
                </a:solidFill>
                <a:latin typeface="+mn-lt"/>
                <a:ea typeface="+mn-ea"/>
                <a:cs typeface="+mn-cs"/>
              </a:rPr>
              <a:t>plis</a:t>
            </a:r>
            <a:r>
              <a:rPr lang="en-US" sz="1200" b="1" kern="1200" dirty="0">
                <a:solidFill>
                  <a:schemeClr val="tx1"/>
                </a:solidFill>
                <a:latin typeface="+mn-lt"/>
                <a:ea typeface="+mn-ea"/>
                <a:cs typeface="+mn-cs"/>
              </a:rPr>
              <a:t>. </a:t>
            </a:r>
          </a:p>
          <a:p>
            <a:endParaRPr lang="en-US" sz="1200" b="1" kern="1200" dirty="0">
              <a:solidFill>
                <a:schemeClr val="tx1"/>
              </a:solidFill>
              <a:latin typeface="+mn-lt"/>
              <a:ea typeface="+mn-ea"/>
              <a:cs typeface="+mn-cs"/>
            </a:endParaRPr>
          </a:p>
          <a:p>
            <a:r>
              <a:rPr lang="en-US" sz="1200" b="0" kern="1200" dirty="0" err="1">
                <a:solidFill>
                  <a:schemeClr val="tx1"/>
                </a:solidFill>
                <a:latin typeface="+mn-lt"/>
                <a:ea typeface="+mn-ea"/>
                <a:cs typeface="+mn-cs"/>
              </a:rPr>
              <a:t>Demande</a:t>
            </a:r>
            <a:endParaRPr lang="en-US" sz="1200" b="0" kern="1200" dirty="0">
              <a:solidFill>
                <a:schemeClr val="tx1"/>
              </a:solidFill>
              <a:latin typeface="+mn-lt"/>
              <a:ea typeface="+mn-ea"/>
              <a:cs typeface="+mn-cs"/>
            </a:endParaRPr>
          </a:p>
          <a:p>
            <a:r>
              <a:rPr lang="en-US" sz="1200" b="0" kern="1200" dirty="0">
                <a:solidFill>
                  <a:schemeClr val="tx1"/>
                </a:solidFill>
                <a:latin typeface="+mn-lt"/>
                <a:ea typeface="+mn-ea"/>
                <a:cs typeface="+mn-cs"/>
              </a:rPr>
              <a:t>z aux </a:t>
            </a:r>
            <a:r>
              <a:rPr lang="en-US" sz="1200" b="0" kern="1200" dirty="0" err="1">
                <a:solidFill>
                  <a:schemeClr val="tx1"/>
                </a:solidFill>
                <a:latin typeface="+mn-lt"/>
                <a:ea typeface="+mn-ea"/>
                <a:cs typeface="+mn-cs"/>
              </a:rPr>
              <a:t>élèves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ce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qu’ils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voient</a:t>
            </a:r>
            <a:r>
              <a:rPr lang="en-US" sz="1200" b="0" kern="1200" dirty="0">
                <a:solidFill>
                  <a:schemeClr val="tx1"/>
                </a:solidFill>
                <a:latin typeface="+mn-lt"/>
                <a:ea typeface="+mn-ea"/>
                <a:cs typeface="+mn-cs"/>
              </a:rPr>
              <a:t> -&gt; </a:t>
            </a:r>
            <a:r>
              <a:rPr lang="en-US" sz="1200" b="0" kern="1200" dirty="0" err="1">
                <a:solidFill>
                  <a:schemeClr val="tx1"/>
                </a:solidFill>
                <a:latin typeface="+mn-lt"/>
                <a:ea typeface="+mn-ea"/>
                <a:cs typeface="+mn-cs"/>
              </a:rPr>
              <a:t>Guidez</a:t>
            </a:r>
            <a:r>
              <a:rPr lang="en-US" sz="1200" b="0" kern="1200" dirty="0">
                <a:solidFill>
                  <a:schemeClr val="tx1"/>
                </a:solidFill>
                <a:latin typeface="+mn-lt"/>
                <a:ea typeface="+mn-ea"/>
                <a:cs typeface="+mn-cs"/>
              </a:rPr>
              <a:t> les </a:t>
            </a:r>
            <a:r>
              <a:rPr lang="en-US" sz="1200" b="0" kern="1200" dirty="0" err="1">
                <a:solidFill>
                  <a:schemeClr val="tx1"/>
                </a:solidFill>
                <a:latin typeface="+mn-lt"/>
                <a:ea typeface="+mn-ea"/>
                <a:cs typeface="+mn-cs"/>
              </a:rPr>
              <a:t>élèves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vers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l’idée</a:t>
            </a:r>
            <a:r>
              <a:rPr lang="en-US" sz="1200" b="0" kern="1200" dirty="0">
                <a:solidFill>
                  <a:schemeClr val="tx1"/>
                </a:solidFill>
                <a:latin typeface="+mn-lt"/>
                <a:ea typeface="+mn-ea"/>
                <a:cs typeface="+mn-cs"/>
              </a:rPr>
              <a:t> que le </a:t>
            </a:r>
            <a:r>
              <a:rPr lang="en-US" sz="1200" b="1" kern="1200" dirty="0" err="1">
                <a:solidFill>
                  <a:schemeClr val="tx1"/>
                </a:solidFill>
                <a:latin typeface="+mn-lt"/>
                <a:ea typeface="+mn-ea"/>
                <a:cs typeface="+mn-cs"/>
              </a:rPr>
              <a:t>cerveau</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est</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ridé</a:t>
            </a:r>
            <a:r>
              <a:rPr lang="en-US" sz="1200" b="1" kern="1200" dirty="0">
                <a:solidFill>
                  <a:schemeClr val="tx1"/>
                </a:solidFill>
                <a:latin typeface="+mn-lt"/>
                <a:ea typeface="+mn-ea"/>
                <a:cs typeface="+mn-cs"/>
              </a:rPr>
              <a:t> et a beaucoup de </a:t>
            </a:r>
            <a:r>
              <a:rPr lang="en-US" sz="1200" b="1" kern="1200" dirty="0" err="1">
                <a:solidFill>
                  <a:schemeClr val="tx1"/>
                </a:solidFill>
                <a:latin typeface="+mn-lt"/>
                <a:ea typeface="+mn-ea"/>
                <a:cs typeface="+mn-cs"/>
              </a:rPr>
              <a:t>plis</a:t>
            </a:r>
            <a:r>
              <a:rPr lang="en-US" sz="1200" b="1" kern="1200" dirty="0">
                <a:solidFill>
                  <a:schemeClr val="tx1"/>
                </a:solidFill>
                <a:latin typeface="+mn-lt"/>
                <a:ea typeface="+mn-ea"/>
                <a:cs typeface="+mn-cs"/>
              </a:rPr>
              <a:t>. </a:t>
            </a:r>
          </a:p>
          <a:p>
            <a:endParaRPr lang="en-US" sz="1200" b="1"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997DE5E-61CD-48C2-9C27-BA7C93BFD2AE}" type="slidenum">
              <a:rPr lang="en-US" smtClean="0"/>
              <a:pPr/>
              <a:t>16</a:t>
            </a:fld>
            <a:endParaRPr lang="en-US"/>
          </a:p>
        </p:txBody>
      </p:sp>
    </p:spTree>
    <p:extLst>
      <p:ext uri="{BB962C8B-B14F-4D97-AF65-F5344CB8AC3E}">
        <p14:creationId xmlns:p14="http://schemas.microsoft.com/office/powerpoint/2010/main" val="1169107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17 - (~2 min):</a:t>
            </a:r>
            <a:endParaRPr lang="en-CA"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Dans </a:t>
            </a:r>
            <a:r>
              <a:rPr lang="en-US" sz="1200" dirty="0" err="1">
                <a:solidFill>
                  <a:schemeClr val="dk1"/>
                </a:solidFill>
                <a:latin typeface="+mn-lt"/>
                <a:ea typeface="Calibri"/>
                <a:cs typeface="Calibri"/>
                <a:sym typeface="Calibri"/>
              </a:rPr>
              <a:t>votre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remue-méninge</a:t>
            </a:r>
            <a:r>
              <a:rPr lang="en-US" sz="1200" dirty="0">
                <a:solidFill>
                  <a:schemeClr val="dk1"/>
                </a:solidFill>
                <a:latin typeface="+mn-lt"/>
                <a:ea typeface="Calibri"/>
                <a:cs typeface="Calibri"/>
                <a:sym typeface="Calibri"/>
              </a:rPr>
              <a:t> de la </a:t>
            </a:r>
            <a:r>
              <a:rPr lang="en-US" sz="1200" dirty="0" err="1">
                <a:solidFill>
                  <a:schemeClr val="dk1"/>
                </a:solidFill>
                <a:latin typeface="+mn-lt"/>
                <a:ea typeface="Calibri"/>
                <a:cs typeface="Calibri"/>
                <a:sym typeface="Calibri"/>
              </a:rPr>
              <a:t>dernière</a:t>
            </a:r>
            <a:r>
              <a:rPr lang="en-US" sz="1200" dirty="0">
                <a:solidFill>
                  <a:schemeClr val="dk1"/>
                </a:solidFill>
                <a:latin typeface="+mn-lt"/>
                <a:ea typeface="Calibri"/>
                <a:cs typeface="Calibri"/>
                <a:sym typeface="Calibri"/>
              </a:rPr>
              <a:t> diapositive, les </a:t>
            </a:r>
            <a:r>
              <a:rPr lang="en-US" sz="1200" dirty="0" err="1">
                <a:solidFill>
                  <a:schemeClr val="dk1"/>
                </a:solidFill>
                <a:latin typeface="+mn-lt"/>
                <a:ea typeface="Calibri"/>
                <a:cs typeface="Calibri"/>
                <a:sym typeface="Calibri"/>
              </a:rPr>
              <a:t>élèves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probablement</a:t>
            </a:r>
            <a:r>
              <a:rPr lang="en-US" sz="1200" dirty="0">
                <a:solidFill>
                  <a:schemeClr val="dk1"/>
                </a:solidFill>
                <a:latin typeface="+mn-lt"/>
                <a:ea typeface="Calibri"/>
                <a:cs typeface="Calibri"/>
                <a:sym typeface="Calibri"/>
              </a:rPr>
              <a:t> remarqué que la </a:t>
            </a:r>
            <a:r>
              <a:rPr lang="en-US" sz="1200" dirty="0" err="1">
                <a:solidFill>
                  <a:schemeClr val="dk1"/>
                </a:solidFill>
                <a:latin typeface="+mn-lt"/>
                <a:ea typeface="Calibri"/>
                <a:cs typeface="Calibri"/>
                <a:sym typeface="Calibri"/>
              </a:rPr>
              <a:t>plupart</a:t>
            </a:r>
            <a:r>
              <a:rPr lang="en-US" sz="1200" dirty="0">
                <a:solidFill>
                  <a:schemeClr val="dk1"/>
                </a:solidFill>
                <a:latin typeface="+mn-lt"/>
                <a:ea typeface="Calibri"/>
                <a:cs typeface="Calibri"/>
                <a:sym typeface="Calibri"/>
              </a:rPr>
              <a:t> des </a:t>
            </a:r>
            <a:r>
              <a:rPr lang="en-US" sz="1200" dirty="0" err="1">
                <a:solidFill>
                  <a:schemeClr val="dk1"/>
                </a:solidFill>
                <a:latin typeface="+mn-lt"/>
                <a:ea typeface="Calibri"/>
                <a:cs typeface="Calibri"/>
                <a:sym typeface="Calibri"/>
              </a:rPr>
              <a:t>cerveaux</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avaient</a:t>
            </a:r>
            <a:r>
              <a:rPr lang="en-US" sz="1200" dirty="0">
                <a:solidFill>
                  <a:schemeClr val="dk1"/>
                </a:solidFill>
                <a:latin typeface="+mn-lt"/>
                <a:ea typeface="Calibri"/>
                <a:cs typeface="Calibri"/>
                <a:sym typeface="Calibri"/>
              </a:rPr>
              <a:t> des </a:t>
            </a:r>
            <a:r>
              <a:rPr lang="en-US" sz="1200" dirty="0" err="1">
                <a:solidFill>
                  <a:schemeClr val="dk1"/>
                </a:solidFill>
                <a:latin typeface="+mn-lt"/>
                <a:ea typeface="Calibri"/>
                <a:cs typeface="Calibri"/>
                <a:sym typeface="Calibri"/>
              </a:rPr>
              <a:t>plis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sont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ridés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Mais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pourquoi</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cerveaux</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ont-ils</a:t>
            </a:r>
            <a:r>
              <a:rPr lang="en-US" sz="1200" dirty="0">
                <a:solidFill>
                  <a:schemeClr val="dk1"/>
                </a:solidFill>
                <a:latin typeface="+mn-lt"/>
                <a:ea typeface="Calibri"/>
                <a:cs typeface="Calibri"/>
                <a:sym typeface="Calibri"/>
              </a:rPr>
              <a:t> des </a:t>
            </a:r>
            <a:r>
              <a:rPr lang="en-US" sz="1200" dirty="0" err="1">
                <a:solidFill>
                  <a:schemeClr val="dk1"/>
                </a:solidFill>
                <a:latin typeface="+mn-lt"/>
                <a:ea typeface="Calibri"/>
                <a:cs typeface="Calibri"/>
                <a:sym typeface="Calibri"/>
              </a:rPr>
              <a:t>plis</a:t>
            </a:r>
            <a:r>
              <a:rPr lang="en-US" sz="1200" dirty="0">
                <a:solidFill>
                  <a:schemeClr val="dk1"/>
                </a:solidFill>
                <a:latin typeface="+mn-lt"/>
                <a:ea typeface="Calibri"/>
                <a:cs typeface="Calibri"/>
                <a:sym typeface="Calibri"/>
              </a:rPr>
              <a:t> ? </a:t>
            </a:r>
            <a:endParaRPr lang="en-US" dirty="0"/>
          </a:p>
          <a:p>
            <a:pPr marL="0" lvl="0" indent="0" algn="l" rtl="0">
              <a:spcBef>
                <a:spcPts val="0"/>
              </a:spcBef>
              <a:spcAft>
                <a:spcPts val="0"/>
              </a:spcAft>
              <a:buNone/>
            </a:pPr>
            <a:r>
              <a:rPr lang="en-US" sz="1200" dirty="0" err="1">
                <a:solidFill>
                  <a:schemeClr val="dk1"/>
                </a:solidFill>
                <a:latin typeface="+mn-lt"/>
                <a:ea typeface="Calibri"/>
                <a:cs typeface="Calibri"/>
                <a:sym typeface="Calibri"/>
              </a:rPr>
              <a:t>Demandez</a:t>
            </a:r>
            <a:r>
              <a:rPr lang="en-US" sz="1200" dirty="0">
                <a:solidFill>
                  <a:schemeClr val="dk1"/>
                </a:solidFill>
                <a:latin typeface="+mn-lt"/>
                <a:ea typeface="Calibri"/>
                <a:cs typeface="Calibri"/>
                <a:sym typeface="Calibri"/>
              </a:rPr>
              <a:t> aux </a:t>
            </a:r>
            <a:r>
              <a:rPr lang="en-US" sz="1200" dirty="0" err="1">
                <a:solidFill>
                  <a:schemeClr val="dk1"/>
                </a:solidFill>
                <a:latin typeface="+mn-lt"/>
                <a:ea typeface="Calibri"/>
                <a:cs typeface="Calibri"/>
                <a:sym typeface="Calibri"/>
              </a:rPr>
              <a:t>élèves</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sortir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feuille</a:t>
            </a:r>
            <a:r>
              <a:rPr lang="en-US" sz="1200" dirty="0">
                <a:solidFill>
                  <a:schemeClr val="dk1"/>
                </a:solidFill>
                <a:latin typeface="+mn-lt"/>
                <a:ea typeface="Calibri"/>
                <a:cs typeface="Calibri"/>
                <a:sym typeface="Calibri"/>
              </a:rPr>
              <a:t> de papier. </a:t>
            </a:r>
            <a:r>
              <a:rPr lang="en-US" sz="1200" dirty="0" err="1">
                <a:solidFill>
                  <a:schemeClr val="dk1"/>
                </a:solidFill>
                <a:latin typeface="+mn-lt"/>
                <a:ea typeface="Calibri"/>
                <a:cs typeface="Calibri"/>
                <a:sym typeface="Calibri"/>
              </a:rPr>
              <a:t>Dites</a:t>
            </a:r>
            <a:r>
              <a:rPr lang="en-US" sz="1200" dirty="0">
                <a:solidFill>
                  <a:schemeClr val="dk1"/>
                </a:solidFill>
                <a:latin typeface="+mn-lt"/>
                <a:ea typeface="Calibri"/>
                <a:cs typeface="Calibri"/>
                <a:sym typeface="Calibri"/>
              </a:rPr>
              <a:t> aux </a:t>
            </a:r>
            <a:r>
              <a:rPr lang="en-US" sz="1200" dirty="0" err="1">
                <a:solidFill>
                  <a:schemeClr val="dk1"/>
                </a:solidFill>
                <a:latin typeface="+mn-lt"/>
                <a:ea typeface="Calibri"/>
                <a:cs typeface="Calibri"/>
                <a:sym typeface="Calibri"/>
              </a:rPr>
              <a:t>élèves</a:t>
            </a:r>
            <a:r>
              <a:rPr lang="en-US" sz="1200" dirty="0">
                <a:solidFill>
                  <a:schemeClr val="dk1"/>
                </a:solidFill>
                <a:latin typeface="+mn-lt"/>
                <a:ea typeface="Calibri"/>
                <a:cs typeface="Calibri"/>
                <a:sym typeface="Calibri"/>
              </a:rPr>
              <a:t> que </a:t>
            </a:r>
            <a:r>
              <a:rPr lang="en-US" sz="1200" dirty="0" err="1">
                <a:solidFill>
                  <a:schemeClr val="dk1"/>
                </a:solidFill>
                <a:latin typeface="+mn-lt"/>
                <a:ea typeface="Calibri"/>
                <a:cs typeface="Calibri"/>
                <a:sym typeface="Calibri"/>
              </a:rPr>
              <a:t>cette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feuille</a:t>
            </a:r>
            <a:r>
              <a:rPr lang="en-US" sz="1200" dirty="0">
                <a:solidFill>
                  <a:schemeClr val="dk1"/>
                </a:solidFill>
                <a:latin typeface="+mn-lt"/>
                <a:ea typeface="Calibri"/>
                <a:cs typeface="Calibri"/>
                <a:sym typeface="Calibri"/>
              </a:rPr>
              <a:t> de papier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leur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et que </a:t>
            </a:r>
            <a:r>
              <a:rPr lang="en-US" sz="1200" dirty="0" err="1">
                <a:solidFill>
                  <a:schemeClr val="dk1"/>
                </a:solidFill>
                <a:latin typeface="+mn-lt"/>
                <a:ea typeface="Calibri"/>
                <a:cs typeface="Calibri"/>
                <a:sym typeface="Calibri"/>
              </a:rPr>
              <a:t>leur</a:t>
            </a:r>
            <a:r>
              <a:rPr lang="en-US" sz="1200" dirty="0">
                <a:solidFill>
                  <a:schemeClr val="dk1"/>
                </a:solidFill>
                <a:latin typeface="+mn-lt"/>
                <a:ea typeface="Calibri"/>
                <a:cs typeface="Calibri"/>
                <a:sym typeface="Calibri"/>
              </a:rPr>
              <a:t> poche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leur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tête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Demandez-leur</a:t>
            </a:r>
            <a:r>
              <a:rPr lang="en-US" sz="1200" dirty="0">
                <a:solidFill>
                  <a:schemeClr val="dk1"/>
                </a:solidFill>
                <a:latin typeface="+mn-lt"/>
                <a:ea typeface="Calibri"/>
                <a:cs typeface="Calibri"/>
                <a:sym typeface="Calibri"/>
              </a:rPr>
              <a:t> comment </a:t>
            </a:r>
            <a:r>
              <a:rPr lang="en-US" sz="1200" dirty="0" err="1">
                <a:solidFill>
                  <a:schemeClr val="dk1"/>
                </a:solidFill>
                <a:latin typeface="+mn-lt"/>
                <a:ea typeface="Calibri"/>
                <a:cs typeface="Calibri"/>
                <a:sym typeface="Calibri"/>
              </a:rPr>
              <a:t>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feraient</a:t>
            </a:r>
            <a:r>
              <a:rPr lang="en-US" sz="1200" dirty="0">
                <a:solidFill>
                  <a:schemeClr val="dk1"/>
                </a:solidFill>
                <a:latin typeface="+mn-lt"/>
                <a:ea typeface="Calibri"/>
                <a:cs typeface="Calibri"/>
                <a:sym typeface="Calibri"/>
              </a:rPr>
              <a:t> pour </a:t>
            </a:r>
            <a:r>
              <a:rPr lang="en-US" sz="1200" dirty="0" err="1">
                <a:solidFill>
                  <a:schemeClr val="dk1"/>
                </a:solidFill>
                <a:latin typeface="+mn-lt"/>
                <a:ea typeface="Calibri"/>
                <a:cs typeface="Calibri"/>
                <a:sym typeface="Calibri"/>
              </a:rPr>
              <a:t>mettre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leur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dans </a:t>
            </a:r>
            <a:r>
              <a:rPr lang="en-US" sz="1200" dirty="0" err="1">
                <a:solidFill>
                  <a:schemeClr val="dk1"/>
                </a:solidFill>
                <a:latin typeface="+mn-lt"/>
                <a:ea typeface="Calibri"/>
                <a:cs typeface="Calibri"/>
                <a:sym typeface="Calibri"/>
              </a:rPr>
              <a:t>leur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tête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Dites-leur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qu’ils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minute pour faire </a:t>
            </a:r>
            <a:r>
              <a:rPr lang="en-US" sz="1200" dirty="0" err="1">
                <a:solidFill>
                  <a:schemeClr val="dk1"/>
                </a:solidFill>
                <a:latin typeface="+mn-lt"/>
                <a:ea typeface="Calibri"/>
                <a:cs typeface="Calibri"/>
                <a:sym typeface="Calibri"/>
              </a:rPr>
              <a:t>cet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exercice</a:t>
            </a:r>
            <a:r>
              <a:rPr lang="en-US" sz="1200" dirty="0">
                <a:solidFill>
                  <a:schemeClr val="dk1"/>
                </a:solidFill>
                <a:latin typeface="+mn-lt"/>
                <a:ea typeface="Calibri"/>
                <a:cs typeface="Calibri"/>
                <a:sym typeface="Calibri"/>
              </a:rPr>
              <a:t> et le </a:t>
            </a:r>
            <a:r>
              <a:rPr lang="en-US" sz="1200" dirty="0" err="1">
                <a:solidFill>
                  <a:schemeClr val="dk1"/>
                </a:solidFill>
                <a:latin typeface="+mn-lt"/>
                <a:ea typeface="Calibri"/>
                <a:cs typeface="Calibri"/>
                <a:sym typeface="Calibri"/>
              </a:rPr>
              <a:t>seul</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règlement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qu’ils</a:t>
            </a:r>
            <a:r>
              <a:rPr lang="en-US" sz="1200" dirty="0">
                <a:solidFill>
                  <a:schemeClr val="dk1"/>
                </a:solidFill>
                <a:latin typeface="+mn-lt"/>
                <a:ea typeface="Calibri"/>
                <a:cs typeface="Calibri"/>
                <a:sym typeface="Calibri"/>
              </a:rPr>
              <a:t> ne </a:t>
            </a:r>
            <a:r>
              <a:rPr lang="en-US" sz="1200" dirty="0" err="1">
                <a:solidFill>
                  <a:schemeClr val="dk1"/>
                </a:solidFill>
                <a:latin typeface="+mn-lt"/>
                <a:ea typeface="Calibri"/>
                <a:cs typeface="Calibri"/>
                <a:sym typeface="Calibri"/>
              </a:rPr>
              <a:t>doivent</a:t>
            </a:r>
            <a:r>
              <a:rPr lang="en-US" sz="1200" dirty="0">
                <a:solidFill>
                  <a:schemeClr val="dk1"/>
                </a:solidFill>
                <a:latin typeface="+mn-lt"/>
                <a:ea typeface="Calibri"/>
                <a:cs typeface="Calibri"/>
                <a:sym typeface="Calibri"/>
              </a:rPr>
              <a:t> pas </a:t>
            </a:r>
            <a:r>
              <a:rPr lang="en-US" sz="1200" dirty="0" err="1">
                <a:solidFill>
                  <a:schemeClr val="dk1"/>
                </a:solidFill>
                <a:latin typeface="+mn-lt"/>
                <a:ea typeface="Calibri"/>
                <a:cs typeface="Calibri"/>
                <a:sym typeface="Calibri"/>
              </a:rPr>
              <a:t>déchirer</a:t>
            </a:r>
            <a:r>
              <a:rPr lang="en-US" sz="1200" dirty="0">
                <a:solidFill>
                  <a:schemeClr val="dk1"/>
                </a:solidFill>
                <a:latin typeface="+mn-lt"/>
                <a:ea typeface="Calibri"/>
                <a:cs typeface="Calibri"/>
                <a:sym typeface="Calibri"/>
              </a:rPr>
              <a:t> le papier !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sz="1200" b="1" dirty="0" err="1">
                <a:solidFill>
                  <a:schemeClr val="dk1"/>
                </a:solidFill>
                <a:latin typeface="+mn-lt"/>
                <a:ea typeface="Calibri"/>
                <a:cs typeface="Calibri"/>
                <a:sym typeface="Calibri"/>
              </a:rPr>
              <a:t>Réponse</a:t>
            </a:r>
            <a:r>
              <a:rPr lang="en-US" sz="1200" b="1" dirty="0">
                <a:solidFill>
                  <a:schemeClr val="dk1"/>
                </a:solidFill>
                <a:latin typeface="+mn-lt"/>
                <a:ea typeface="Calibri"/>
                <a:cs typeface="Calibri"/>
                <a:sym typeface="Calibri"/>
              </a:rPr>
              <a:t> </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meilleures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stratégies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sont</a:t>
            </a:r>
            <a:r>
              <a:rPr lang="en-US" sz="1200" dirty="0">
                <a:solidFill>
                  <a:schemeClr val="dk1"/>
                </a:solidFill>
                <a:latin typeface="+mn-lt"/>
                <a:ea typeface="Calibri"/>
                <a:cs typeface="Calibri"/>
                <a:sym typeface="Calibri"/>
              </a:rPr>
              <a:t> de plier le papier </a:t>
            </a:r>
            <a:r>
              <a:rPr lang="en-US" sz="1200" dirty="0" err="1">
                <a:solidFill>
                  <a:schemeClr val="dk1"/>
                </a:solidFill>
                <a:latin typeface="+mn-lt"/>
                <a:ea typeface="Calibri"/>
                <a:cs typeface="Calibri"/>
                <a:sym typeface="Calibri"/>
              </a:rPr>
              <a:t>ou</a:t>
            </a:r>
            <a:r>
              <a:rPr lang="en-US" sz="1200" dirty="0">
                <a:solidFill>
                  <a:schemeClr val="dk1"/>
                </a:solidFill>
                <a:latin typeface="+mn-lt"/>
                <a:ea typeface="Calibri"/>
                <a:cs typeface="Calibri"/>
                <a:sym typeface="Calibri"/>
              </a:rPr>
              <a:t> de le </a:t>
            </a:r>
            <a:r>
              <a:rPr lang="en-US" sz="1200" dirty="0" err="1">
                <a:solidFill>
                  <a:schemeClr val="dk1"/>
                </a:solidFill>
                <a:latin typeface="+mn-lt"/>
                <a:ea typeface="Calibri"/>
                <a:cs typeface="Calibri"/>
                <a:sym typeface="Calibri"/>
              </a:rPr>
              <a:t>chiffonner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Chiffonnez</a:t>
            </a:r>
            <a:r>
              <a:rPr lang="en-US" sz="1200" dirty="0">
                <a:solidFill>
                  <a:schemeClr val="dk1"/>
                </a:solidFill>
                <a:latin typeface="+mn-lt"/>
                <a:ea typeface="Calibri"/>
                <a:cs typeface="Calibri"/>
                <a:sym typeface="Calibri"/>
              </a:rPr>
              <a:t> le papier </a:t>
            </a:r>
            <a:r>
              <a:rPr lang="en-US" sz="1200" dirty="0" err="1">
                <a:solidFill>
                  <a:schemeClr val="dk1"/>
                </a:solidFill>
                <a:latin typeface="+mn-lt"/>
                <a:ea typeface="Calibri"/>
                <a:cs typeface="Calibri"/>
                <a:sym typeface="Calibri"/>
              </a:rPr>
              <a:t>en</a:t>
            </a:r>
            <a:r>
              <a:rPr lang="en-US" sz="1200" dirty="0">
                <a:solidFill>
                  <a:schemeClr val="dk1"/>
                </a:solidFill>
                <a:latin typeface="+mn-lt"/>
                <a:ea typeface="Calibri"/>
                <a:cs typeface="Calibri"/>
                <a:sym typeface="Calibri"/>
              </a:rPr>
              <a:t> petite boule et </a:t>
            </a:r>
            <a:r>
              <a:rPr lang="en-US" sz="1200" dirty="0" err="1">
                <a:solidFill>
                  <a:schemeClr val="dk1"/>
                </a:solidFill>
                <a:latin typeface="+mn-lt"/>
                <a:ea typeface="Calibri"/>
                <a:cs typeface="Calibri"/>
                <a:sym typeface="Calibri"/>
              </a:rPr>
              <a:t>montrez</a:t>
            </a:r>
            <a:r>
              <a:rPr lang="en-US" sz="1200" dirty="0">
                <a:solidFill>
                  <a:schemeClr val="dk1"/>
                </a:solidFill>
                <a:latin typeface="+mn-lt"/>
                <a:ea typeface="Calibri"/>
                <a:cs typeface="Calibri"/>
                <a:sym typeface="Calibri"/>
              </a:rPr>
              <a:t>-le aux </a:t>
            </a:r>
            <a:r>
              <a:rPr lang="en-US" sz="1200" dirty="0" err="1">
                <a:solidFill>
                  <a:schemeClr val="dk1"/>
                </a:solidFill>
                <a:latin typeface="+mn-lt"/>
                <a:ea typeface="Calibri"/>
                <a:cs typeface="Calibri"/>
                <a:sym typeface="Calibri"/>
              </a:rPr>
              <a:t>étudiants</a:t>
            </a:r>
            <a:r>
              <a:rPr lang="en-US" sz="1200" dirty="0">
                <a:solidFill>
                  <a:schemeClr val="dk1"/>
                </a:solidFill>
                <a:latin typeface="+mn-lt"/>
                <a:ea typeface="Calibri"/>
                <a:cs typeface="Calibri"/>
                <a:sym typeface="Calibri"/>
              </a:rPr>
              <a:t>. Est-</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que </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bout de papier </a:t>
            </a:r>
            <a:r>
              <a:rPr lang="en-US" sz="1200" dirty="0" err="1">
                <a:solidFill>
                  <a:schemeClr val="dk1"/>
                </a:solidFill>
                <a:latin typeface="+mn-lt"/>
                <a:ea typeface="Calibri"/>
                <a:cs typeface="Calibri"/>
                <a:sym typeface="Calibri"/>
              </a:rPr>
              <a:t>ressemble</a:t>
            </a:r>
            <a:r>
              <a:rPr lang="en-US" sz="1200" dirty="0">
                <a:solidFill>
                  <a:schemeClr val="dk1"/>
                </a:solidFill>
                <a:latin typeface="+mn-lt"/>
                <a:ea typeface="Calibri"/>
                <a:cs typeface="Calibri"/>
                <a:sym typeface="Calibri"/>
              </a:rPr>
              <a:t> à </a:t>
            </a:r>
            <a:r>
              <a:rPr lang="en-US" sz="1200" dirty="0" err="1">
                <a:solidFill>
                  <a:schemeClr val="dk1"/>
                </a:solidFill>
                <a:latin typeface="+mn-lt"/>
                <a:ea typeface="Calibri"/>
                <a:cs typeface="Calibri"/>
                <a:sym typeface="Calibri"/>
              </a:rPr>
              <a:t>notre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 Notre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plié </a:t>
            </a:r>
            <a:r>
              <a:rPr lang="en-US" sz="1200" dirty="0" err="1">
                <a:solidFill>
                  <a:schemeClr val="dk1"/>
                </a:solidFill>
                <a:latin typeface="+mn-lt"/>
                <a:ea typeface="Calibri"/>
                <a:cs typeface="Calibri"/>
                <a:sym typeface="Calibri"/>
              </a:rPr>
              <a:t>afin</a:t>
            </a:r>
            <a:r>
              <a:rPr lang="en-US" sz="1200" dirty="0">
                <a:solidFill>
                  <a:schemeClr val="dk1"/>
                </a:solidFill>
                <a:latin typeface="+mn-lt"/>
                <a:ea typeface="Calibri"/>
                <a:cs typeface="Calibri"/>
                <a:sym typeface="Calibri"/>
              </a:rPr>
              <a:t> que </a:t>
            </a:r>
            <a:r>
              <a:rPr lang="en-US" sz="1200" dirty="0" err="1">
                <a:solidFill>
                  <a:schemeClr val="dk1"/>
                </a:solidFill>
                <a:latin typeface="+mn-lt"/>
                <a:ea typeface="Calibri"/>
                <a:cs typeface="Calibri"/>
                <a:sym typeface="Calibri"/>
              </a:rPr>
              <a:t>notre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rentre</a:t>
            </a:r>
            <a:r>
              <a:rPr lang="en-US" sz="1200" dirty="0">
                <a:solidFill>
                  <a:schemeClr val="dk1"/>
                </a:solidFill>
                <a:latin typeface="+mn-lt"/>
                <a:ea typeface="Calibri"/>
                <a:cs typeface="Calibri"/>
                <a:sym typeface="Calibri"/>
              </a:rPr>
              <a:t> dans </a:t>
            </a:r>
            <a:r>
              <a:rPr lang="en-US" sz="1200" dirty="0" err="1">
                <a:solidFill>
                  <a:schemeClr val="dk1"/>
                </a:solidFill>
                <a:latin typeface="+mn-lt"/>
                <a:ea typeface="Calibri"/>
                <a:cs typeface="Calibri"/>
                <a:sym typeface="Calibri"/>
              </a:rPr>
              <a:t>notre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crâne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comme</a:t>
            </a:r>
            <a:r>
              <a:rPr lang="en-US" sz="1200" dirty="0">
                <a:solidFill>
                  <a:schemeClr val="dk1"/>
                </a:solidFill>
                <a:latin typeface="+mn-lt"/>
                <a:ea typeface="Calibri"/>
                <a:cs typeface="Calibri"/>
                <a:sym typeface="Calibri"/>
              </a:rPr>
              <a:t> plier le papier pour </a:t>
            </a:r>
            <a:r>
              <a:rPr lang="en-US" sz="1200" dirty="0" err="1">
                <a:solidFill>
                  <a:schemeClr val="dk1"/>
                </a:solidFill>
                <a:latin typeface="+mn-lt"/>
                <a:ea typeface="Calibri"/>
                <a:cs typeface="Calibri"/>
                <a:sym typeface="Calibri"/>
              </a:rPr>
              <a:t>qu’il</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puisse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rentrer</a:t>
            </a:r>
            <a:r>
              <a:rPr lang="en-US" sz="1200" dirty="0">
                <a:solidFill>
                  <a:schemeClr val="dk1"/>
                </a:solidFill>
                <a:latin typeface="+mn-lt"/>
                <a:ea typeface="Calibri"/>
                <a:cs typeface="Calibri"/>
                <a:sym typeface="Calibri"/>
              </a:rPr>
              <a:t> dans un </a:t>
            </a:r>
            <a:r>
              <a:rPr lang="en-US" sz="1200" dirty="0" err="1">
                <a:solidFill>
                  <a:schemeClr val="dk1"/>
                </a:solidFill>
                <a:latin typeface="+mn-lt"/>
                <a:ea typeface="Calibri"/>
                <a:cs typeface="Calibri"/>
                <a:sym typeface="Calibri"/>
              </a:rPr>
              <a:t>espace</a:t>
            </a:r>
            <a:r>
              <a:rPr lang="en-US" sz="1200" dirty="0">
                <a:solidFill>
                  <a:schemeClr val="dk1"/>
                </a:solidFill>
                <a:latin typeface="+mn-lt"/>
                <a:ea typeface="Calibri"/>
                <a:cs typeface="Calibri"/>
                <a:sym typeface="Calibri"/>
              </a:rPr>
              <a:t> plus </a:t>
            </a:r>
            <a:r>
              <a:rPr lang="en-US" sz="1200" dirty="0" err="1">
                <a:solidFill>
                  <a:schemeClr val="dk1"/>
                </a:solidFill>
                <a:latin typeface="+mn-lt"/>
                <a:ea typeface="Calibri"/>
                <a:cs typeface="Calibri"/>
                <a:sym typeface="Calibri"/>
              </a:rPr>
              <a:t>restreint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Montrez</a:t>
            </a:r>
            <a:r>
              <a:rPr lang="en-US" sz="1200" dirty="0">
                <a:solidFill>
                  <a:schemeClr val="dk1"/>
                </a:solidFill>
                <a:latin typeface="+mn-lt"/>
                <a:ea typeface="Calibri"/>
                <a:cs typeface="Calibri"/>
                <a:sym typeface="Calibri"/>
              </a:rPr>
              <a:t> deux bouts de papiers aux </a:t>
            </a:r>
            <a:r>
              <a:rPr lang="en-US" sz="1200" dirty="0" err="1">
                <a:solidFill>
                  <a:schemeClr val="dk1"/>
                </a:solidFill>
                <a:latin typeface="+mn-lt"/>
                <a:ea typeface="Calibri"/>
                <a:cs typeface="Calibri"/>
                <a:sym typeface="Calibri"/>
              </a:rPr>
              <a:t>élèves</a:t>
            </a:r>
            <a:r>
              <a:rPr lang="en-US" sz="1200" dirty="0">
                <a:solidFill>
                  <a:schemeClr val="dk1"/>
                </a:solidFill>
                <a:latin typeface="+mn-lt"/>
                <a:ea typeface="Calibri"/>
                <a:cs typeface="Calibri"/>
                <a:sym typeface="Calibri"/>
              </a:rPr>
              <a:t>, un qui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de grandeur </a:t>
            </a:r>
            <a:r>
              <a:rPr lang="en-US" sz="1200" dirty="0" err="1">
                <a:solidFill>
                  <a:schemeClr val="dk1"/>
                </a:solidFill>
                <a:latin typeface="+mn-lt"/>
                <a:ea typeface="Calibri"/>
                <a:cs typeface="Calibri"/>
                <a:sym typeface="Calibri"/>
              </a:rPr>
              <a:t>normale</a:t>
            </a:r>
            <a:r>
              <a:rPr lang="en-US" sz="1200" dirty="0">
                <a:solidFill>
                  <a:schemeClr val="dk1"/>
                </a:solidFill>
                <a:latin typeface="+mn-lt"/>
                <a:ea typeface="Calibri"/>
                <a:cs typeface="Calibri"/>
                <a:sym typeface="Calibri"/>
              </a:rPr>
              <a:t> et un qui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coupé pour </a:t>
            </a:r>
            <a:r>
              <a:rPr lang="en-US" sz="1200" dirty="0" err="1">
                <a:solidFill>
                  <a:schemeClr val="dk1"/>
                </a:solidFill>
                <a:latin typeface="+mn-lt"/>
                <a:ea typeface="Calibri"/>
                <a:cs typeface="Calibri"/>
                <a:sym typeface="Calibri"/>
              </a:rPr>
              <a:t>qu’il</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puisse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rentrer</a:t>
            </a:r>
            <a:r>
              <a:rPr lang="en-US" sz="1200" dirty="0">
                <a:solidFill>
                  <a:schemeClr val="dk1"/>
                </a:solidFill>
                <a:latin typeface="+mn-lt"/>
                <a:ea typeface="Calibri"/>
                <a:cs typeface="Calibri"/>
                <a:sym typeface="Calibri"/>
              </a:rPr>
              <a:t> dans </a:t>
            </a:r>
            <a:r>
              <a:rPr lang="en-US" sz="1200" dirty="0" err="1">
                <a:solidFill>
                  <a:schemeClr val="dk1"/>
                </a:solidFill>
                <a:latin typeface="+mn-lt"/>
                <a:ea typeface="Calibri"/>
                <a:cs typeface="Calibri"/>
                <a:sym typeface="Calibri"/>
              </a:rPr>
              <a:t>votre</a:t>
            </a:r>
            <a:r>
              <a:rPr lang="en-US" sz="1200" dirty="0">
                <a:solidFill>
                  <a:schemeClr val="dk1"/>
                </a:solidFill>
                <a:latin typeface="+mn-lt"/>
                <a:ea typeface="Calibri"/>
                <a:cs typeface="Calibri"/>
                <a:sym typeface="Calibri"/>
              </a:rPr>
              <a:t> poche. </a:t>
            </a:r>
            <a:r>
              <a:rPr lang="en-US" sz="1200" dirty="0" err="1">
                <a:solidFill>
                  <a:schemeClr val="dk1"/>
                </a:solidFill>
                <a:latin typeface="+mn-lt"/>
                <a:ea typeface="Calibri"/>
                <a:cs typeface="Calibri"/>
                <a:sym typeface="Calibri"/>
              </a:rPr>
              <a:t>Lequel</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peut</a:t>
            </a:r>
            <a:r>
              <a:rPr lang="en-US" sz="1200" dirty="0">
                <a:solidFill>
                  <a:schemeClr val="dk1"/>
                </a:solidFill>
                <a:latin typeface="+mn-lt"/>
                <a:ea typeface="Calibri"/>
                <a:cs typeface="Calibri"/>
                <a:sym typeface="Calibri"/>
              </a:rPr>
              <a:t>-on </a:t>
            </a:r>
            <a:r>
              <a:rPr lang="en-US" sz="1200" dirty="0" err="1">
                <a:solidFill>
                  <a:schemeClr val="dk1"/>
                </a:solidFill>
                <a:latin typeface="+mn-lt"/>
                <a:ea typeface="Calibri"/>
                <a:cs typeface="Calibri"/>
                <a:sym typeface="Calibri"/>
              </a:rPr>
              <a:t>écrire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davantage</a:t>
            </a:r>
            <a:r>
              <a:rPr lang="en-US" sz="1200" dirty="0">
                <a:solidFill>
                  <a:schemeClr val="dk1"/>
                </a:solidFill>
                <a:latin typeface="+mn-lt"/>
                <a:ea typeface="Calibri"/>
                <a:cs typeface="Calibri"/>
                <a:sym typeface="Calibri"/>
              </a:rPr>
              <a:t> dessus ? Lié à </a:t>
            </a:r>
            <a:r>
              <a:rPr lang="en-US" sz="1200" dirty="0" err="1">
                <a:solidFill>
                  <a:schemeClr val="dk1"/>
                </a:solidFill>
                <a:latin typeface="+mn-lt"/>
                <a:ea typeface="Calibri"/>
                <a:cs typeface="Calibri"/>
                <a:sym typeface="Calibri"/>
              </a:rPr>
              <a:t>ça</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si</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avez</a:t>
            </a:r>
            <a:r>
              <a:rPr lang="en-US" sz="1200" dirty="0">
                <a:solidFill>
                  <a:schemeClr val="dk1"/>
                </a:solidFill>
                <a:latin typeface="+mn-lt"/>
                <a:ea typeface="Calibri"/>
                <a:cs typeface="Calibri"/>
                <a:sym typeface="Calibri"/>
              </a:rPr>
              <a:t> deux </a:t>
            </a:r>
            <a:r>
              <a:rPr lang="en-US" sz="1200" dirty="0" err="1">
                <a:solidFill>
                  <a:schemeClr val="dk1"/>
                </a:solidFill>
                <a:latin typeface="+mn-lt"/>
                <a:ea typeface="Calibri"/>
                <a:cs typeface="Calibri"/>
                <a:sym typeface="Calibri"/>
              </a:rPr>
              <a:t>cerveaux</a:t>
            </a:r>
            <a:r>
              <a:rPr lang="en-US" sz="1200" dirty="0">
                <a:solidFill>
                  <a:schemeClr val="dk1"/>
                </a:solidFill>
                <a:latin typeface="+mn-lt"/>
                <a:ea typeface="Calibri"/>
                <a:cs typeface="Calibri"/>
                <a:sym typeface="Calibri"/>
              </a:rPr>
              <a:t> de la </a:t>
            </a:r>
            <a:r>
              <a:rPr lang="en-US" sz="1200" dirty="0" err="1">
                <a:solidFill>
                  <a:schemeClr val="dk1"/>
                </a:solidFill>
                <a:latin typeface="+mn-lt"/>
                <a:ea typeface="Calibri"/>
                <a:cs typeface="Calibri"/>
                <a:sym typeface="Calibri"/>
              </a:rPr>
              <a:t>même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grosseur</a:t>
            </a:r>
            <a:r>
              <a:rPr lang="en-US" sz="1200" dirty="0">
                <a:solidFill>
                  <a:schemeClr val="dk1"/>
                </a:solidFill>
                <a:latin typeface="+mn-lt"/>
                <a:ea typeface="Calibri"/>
                <a:cs typeface="Calibri"/>
                <a:sym typeface="Calibri"/>
              </a:rPr>
              <a:t>, un qui a des </a:t>
            </a:r>
            <a:r>
              <a:rPr lang="en-US" sz="1200" dirty="0" err="1">
                <a:solidFill>
                  <a:schemeClr val="dk1"/>
                </a:solidFill>
                <a:latin typeface="+mn-lt"/>
                <a:ea typeface="Calibri"/>
                <a:cs typeface="Calibri"/>
                <a:sym typeface="Calibri"/>
              </a:rPr>
              <a:t>plis</a:t>
            </a:r>
            <a:r>
              <a:rPr lang="en-US" sz="1200" dirty="0">
                <a:solidFill>
                  <a:schemeClr val="dk1"/>
                </a:solidFill>
                <a:latin typeface="+mn-lt"/>
                <a:ea typeface="Calibri"/>
                <a:cs typeface="Calibri"/>
                <a:sym typeface="Calibri"/>
              </a:rPr>
              <a:t> et un qui </a:t>
            </a:r>
            <a:r>
              <a:rPr lang="en-US" sz="1200" dirty="0" err="1">
                <a:solidFill>
                  <a:schemeClr val="dk1"/>
                </a:solidFill>
                <a:latin typeface="+mn-lt"/>
                <a:ea typeface="Calibri"/>
                <a:cs typeface="Calibri"/>
                <a:sym typeface="Calibri"/>
              </a:rPr>
              <a:t>n’en</a:t>
            </a:r>
            <a:r>
              <a:rPr lang="en-US" sz="1200" dirty="0">
                <a:solidFill>
                  <a:schemeClr val="dk1"/>
                </a:solidFill>
                <a:latin typeface="+mn-lt"/>
                <a:ea typeface="Calibri"/>
                <a:cs typeface="Calibri"/>
                <a:sym typeface="Calibri"/>
              </a:rPr>
              <a:t> a pas, </a:t>
            </a:r>
            <a:r>
              <a:rPr lang="en-US" sz="1200" dirty="0" err="1">
                <a:solidFill>
                  <a:schemeClr val="dk1"/>
                </a:solidFill>
                <a:latin typeface="+mn-lt"/>
                <a:ea typeface="Calibri"/>
                <a:cs typeface="Calibri"/>
                <a:sym typeface="Calibri"/>
              </a:rPr>
              <a:t>celui</a:t>
            </a:r>
            <a:r>
              <a:rPr lang="en-US" sz="1200" dirty="0">
                <a:solidFill>
                  <a:schemeClr val="dk1"/>
                </a:solidFill>
                <a:latin typeface="+mn-lt"/>
                <a:ea typeface="Calibri"/>
                <a:cs typeface="Calibri"/>
                <a:sym typeface="Calibri"/>
              </a:rPr>
              <a:t> qui a des </a:t>
            </a:r>
            <a:r>
              <a:rPr lang="en-US" sz="1200" dirty="0" err="1">
                <a:solidFill>
                  <a:schemeClr val="dk1"/>
                </a:solidFill>
                <a:latin typeface="+mn-lt"/>
                <a:ea typeface="Calibri"/>
                <a:cs typeface="Calibri"/>
                <a:sym typeface="Calibri"/>
              </a:rPr>
              <a:t>plis</a:t>
            </a:r>
            <a:r>
              <a:rPr lang="en-US" sz="1200" dirty="0">
                <a:solidFill>
                  <a:schemeClr val="dk1"/>
                </a:solidFill>
                <a:latin typeface="+mn-lt"/>
                <a:ea typeface="Calibri"/>
                <a:cs typeface="Calibri"/>
                <a:sym typeface="Calibri"/>
              </a:rPr>
              <a:t> sera </a:t>
            </a:r>
            <a:r>
              <a:rPr lang="en-US" sz="1200" dirty="0" err="1">
                <a:solidFill>
                  <a:schemeClr val="dk1"/>
                </a:solidFill>
                <a:latin typeface="+mn-lt"/>
                <a:ea typeface="Calibri"/>
                <a:cs typeface="Calibri"/>
                <a:sym typeface="Calibri"/>
              </a:rPr>
              <a:t>en</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mesure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d’avoir</a:t>
            </a:r>
            <a:r>
              <a:rPr lang="en-US" sz="1200" dirty="0">
                <a:solidFill>
                  <a:schemeClr val="dk1"/>
                </a:solidFill>
                <a:latin typeface="+mn-lt"/>
                <a:ea typeface="Calibri"/>
                <a:cs typeface="Calibri"/>
                <a:sym typeface="Calibri"/>
              </a:rPr>
              <a:t> plus </a:t>
            </a:r>
            <a:r>
              <a:rPr lang="en-US" sz="1200" dirty="0" err="1">
                <a:solidFill>
                  <a:schemeClr val="dk1"/>
                </a:solidFill>
                <a:latin typeface="+mn-lt"/>
                <a:ea typeface="Calibri"/>
                <a:cs typeface="Calibri"/>
                <a:sym typeface="Calibri"/>
              </a:rPr>
              <a:t>d’informations</a:t>
            </a:r>
            <a:r>
              <a:rPr lang="en-US" sz="1200" dirty="0">
                <a:solidFill>
                  <a:schemeClr val="dk1"/>
                </a:solidFill>
                <a:latin typeface="+mn-lt"/>
                <a:ea typeface="Calibri"/>
                <a:cs typeface="Calibri"/>
                <a:sym typeface="Calibri"/>
              </a:rPr>
              <a:t>. </a:t>
            </a:r>
          </a:p>
          <a:p>
            <a:pPr marL="0" lvl="0" indent="0" algn="l" rtl="0">
              <a:spcBef>
                <a:spcPts val="0"/>
              </a:spcBef>
              <a:spcAft>
                <a:spcPts val="0"/>
              </a:spcAft>
              <a:buNone/>
            </a:pPr>
            <a:endParaRPr lang="en-US" sz="1200"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pPr marL="0" lvl="0" indent="0" algn="l" rtl="0">
              <a:spcBef>
                <a:spcPts val="0"/>
              </a:spcBef>
              <a:spcAft>
                <a:spcPts val="0"/>
              </a:spcAft>
              <a:buNone/>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9997DE5E-61CD-48C2-9C27-BA7C93BFD2AE}" type="slidenum">
              <a:rPr lang="en-US" smtClean="0"/>
              <a:pPr/>
              <a:t>17</a:t>
            </a:fld>
            <a:endParaRPr lang="en-US" dirty="0"/>
          </a:p>
        </p:txBody>
      </p:sp>
    </p:spTree>
    <p:extLst>
      <p:ext uri="{BB962C8B-B14F-4D97-AF65-F5344CB8AC3E}">
        <p14:creationId xmlns:p14="http://schemas.microsoft.com/office/powerpoint/2010/main" val="3150216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18 - (~2 min):</a:t>
            </a:r>
            <a:endParaRPr lang="en-CA"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Dans </a:t>
            </a:r>
            <a:r>
              <a:rPr lang="en-US" sz="1200" dirty="0" err="1">
                <a:solidFill>
                  <a:schemeClr val="dk1"/>
                </a:solidFill>
                <a:latin typeface="+mn-lt"/>
                <a:ea typeface="Calibri"/>
                <a:cs typeface="Calibri"/>
                <a:sym typeface="Calibri"/>
              </a:rPr>
              <a:t>votre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remue-méninge</a:t>
            </a:r>
            <a:r>
              <a:rPr lang="en-US" sz="1200" dirty="0">
                <a:solidFill>
                  <a:schemeClr val="dk1"/>
                </a:solidFill>
                <a:latin typeface="+mn-lt"/>
                <a:ea typeface="Calibri"/>
                <a:cs typeface="Calibri"/>
                <a:sym typeface="Calibri"/>
              </a:rPr>
              <a:t> de la </a:t>
            </a:r>
            <a:r>
              <a:rPr lang="en-US" sz="1200" dirty="0" err="1">
                <a:solidFill>
                  <a:schemeClr val="dk1"/>
                </a:solidFill>
                <a:latin typeface="+mn-lt"/>
                <a:ea typeface="Calibri"/>
                <a:cs typeface="Calibri"/>
                <a:sym typeface="Calibri"/>
              </a:rPr>
              <a:t>dernière</a:t>
            </a:r>
            <a:r>
              <a:rPr lang="en-US" sz="1200" dirty="0">
                <a:solidFill>
                  <a:schemeClr val="dk1"/>
                </a:solidFill>
                <a:latin typeface="+mn-lt"/>
                <a:ea typeface="Calibri"/>
                <a:cs typeface="Calibri"/>
                <a:sym typeface="Calibri"/>
              </a:rPr>
              <a:t> diapositive, les </a:t>
            </a:r>
            <a:r>
              <a:rPr lang="en-US" sz="1200" dirty="0" err="1">
                <a:solidFill>
                  <a:schemeClr val="dk1"/>
                </a:solidFill>
                <a:latin typeface="+mn-lt"/>
                <a:ea typeface="Calibri"/>
                <a:cs typeface="Calibri"/>
                <a:sym typeface="Calibri"/>
              </a:rPr>
              <a:t>élèves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probablement</a:t>
            </a:r>
            <a:r>
              <a:rPr lang="en-US" sz="1200" dirty="0">
                <a:solidFill>
                  <a:schemeClr val="dk1"/>
                </a:solidFill>
                <a:latin typeface="+mn-lt"/>
                <a:ea typeface="Calibri"/>
                <a:cs typeface="Calibri"/>
                <a:sym typeface="Calibri"/>
              </a:rPr>
              <a:t> remarqué que la </a:t>
            </a:r>
            <a:r>
              <a:rPr lang="en-US" sz="1200" dirty="0" err="1">
                <a:solidFill>
                  <a:schemeClr val="dk1"/>
                </a:solidFill>
                <a:latin typeface="+mn-lt"/>
                <a:ea typeface="Calibri"/>
                <a:cs typeface="Calibri"/>
                <a:sym typeface="Calibri"/>
              </a:rPr>
              <a:t>plupart</a:t>
            </a:r>
            <a:r>
              <a:rPr lang="en-US" sz="1200" dirty="0">
                <a:solidFill>
                  <a:schemeClr val="dk1"/>
                </a:solidFill>
                <a:latin typeface="+mn-lt"/>
                <a:ea typeface="Calibri"/>
                <a:cs typeface="Calibri"/>
                <a:sym typeface="Calibri"/>
              </a:rPr>
              <a:t> des </a:t>
            </a:r>
            <a:r>
              <a:rPr lang="en-US" sz="1200" dirty="0" err="1">
                <a:solidFill>
                  <a:schemeClr val="dk1"/>
                </a:solidFill>
                <a:latin typeface="+mn-lt"/>
                <a:ea typeface="Calibri"/>
                <a:cs typeface="Calibri"/>
                <a:sym typeface="Calibri"/>
              </a:rPr>
              <a:t>cerveaux</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avaient</a:t>
            </a:r>
            <a:r>
              <a:rPr lang="en-US" sz="1200" dirty="0">
                <a:solidFill>
                  <a:schemeClr val="dk1"/>
                </a:solidFill>
                <a:latin typeface="+mn-lt"/>
                <a:ea typeface="Calibri"/>
                <a:cs typeface="Calibri"/>
                <a:sym typeface="Calibri"/>
              </a:rPr>
              <a:t> des </a:t>
            </a:r>
            <a:r>
              <a:rPr lang="en-US" sz="1200" dirty="0" err="1">
                <a:solidFill>
                  <a:schemeClr val="dk1"/>
                </a:solidFill>
                <a:latin typeface="+mn-lt"/>
                <a:ea typeface="Calibri"/>
                <a:cs typeface="Calibri"/>
                <a:sym typeface="Calibri"/>
              </a:rPr>
              <a:t>plis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sont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ridés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Mais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pourquoi</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cerveaux</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ont-ils</a:t>
            </a:r>
            <a:r>
              <a:rPr lang="en-US" sz="1200" dirty="0">
                <a:solidFill>
                  <a:schemeClr val="dk1"/>
                </a:solidFill>
                <a:latin typeface="+mn-lt"/>
                <a:ea typeface="Calibri"/>
                <a:cs typeface="Calibri"/>
                <a:sym typeface="Calibri"/>
              </a:rPr>
              <a:t> des </a:t>
            </a:r>
            <a:r>
              <a:rPr lang="en-US" sz="1200" dirty="0" err="1">
                <a:solidFill>
                  <a:schemeClr val="dk1"/>
                </a:solidFill>
                <a:latin typeface="+mn-lt"/>
                <a:ea typeface="Calibri"/>
                <a:cs typeface="Calibri"/>
                <a:sym typeface="Calibri"/>
              </a:rPr>
              <a:t>plis</a:t>
            </a:r>
            <a:r>
              <a:rPr lang="en-US" sz="1200" dirty="0">
                <a:solidFill>
                  <a:schemeClr val="dk1"/>
                </a:solidFill>
                <a:latin typeface="+mn-lt"/>
                <a:ea typeface="Calibri"/>
                <a:cs typeface="Calibri"/>
                <a:sym typeface="Calibri"/>
              </a:rPr>
              <a:t> ? </a:t>
            </a:r>
            <a:endParaRPr lang="en-US" dirty="0"/>
          </a:p>
          <a:p>
            <a:pPr marL="0" lvl="0" indent="0" algn="l" rtl="0">
              <a:spcBef>
                <a:spcPts val="0"/>
              </a:spcBef>
              <a:spcAft>
                <a:spcPts val="0"/>
              </a:spcAft>
              <a:buNone/>
            </a:pPr>
            <a:r>
              <a:rPr lang="en-US" sz="1200" dirty="0" err="1">
                <a:solidFill>
                  <a:schemeClr val="dk1"/>
                </a:solidFill>
                <a:latin typeface="+mn-lt"/>
                <a:ea typeface="Calibri"/>
                <a:cs typeface="Calibri"/>
                <a:sym typeface="Calibri"/>
              </a:rPr>
              <a:t>Demandez</a:t>
            </a:r>
            <a:r>
              <a:rPr lang="en-US" sz="1200" dirty="0">
                <a:solidFill>
                  <a:schemeClr val="dk1"/>
                </a:solidFill>
                <a:latin typeface="+mn-lt"/>
                <a:ea typeface="Calibri"/>
                <a:cs typeface="Calibri"/>
                <a:sym typeface="Calibri"/>
              </a:rPr>
              <a:t> aux </a:t>
            </a:r>
            <a:r>
              <a:rPr lang="en-US" sz="1200" dirty="0" err="1">
                <a:solidFill>
                  <a:schemeClr val="dk1"/>
                </a:solidFill>
                <a:latin typeface="+mn-lt"/>
                <a:ea typeface="Calibri"/>
                <a:cs typeface="Calibri"/>
                <a:sym typeface="Calibri"/>
              </a:rPr>
              <a:t>élèves</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sortir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feuille</a:t>
            </a:r>
            <a:r>
              <a:rPr lang="en-US" sz="1200" dirty="0">
                <a:solidFill>
                  <a:schemeClr val="dk1"/>
                </a:solidFill>
                <a:latin typeface="+mn-lt"/>
                <a:ea typeface="Calibri"/>
                <a:cs typeface="Calibri"/>
                <a:sym typeface="Calibri"/>
              </a:rPr>
              <a:t> de papier. </a:t>
            </a:r>
            <a:r>
              <a:rPr lang="en-US" sz="1200" dirty="0" err="1">
                <a:solidFill>
                  <a:schemeClr val="dk1"/>
                </a:solidFill>
                <a:latin typeface="+mn-lt"/>
                <a:ea typeface="Calibri"/>
                <a:cs typeface="Calibri"/>
                <a:sym typeface="Calibri"/>
              </a:rPr>
              <a:t>Dites</a:t>
            </a:r>
            <a:r>
              <a:rPr lang="en-US" sz="1200" dirty="0">
                <a:solidFill>
                  <a:schemeClr val="dk1"/>
                </a:solidFill>
                <a:latin typeface="+mn-lt"/>
                <a:ea typeface="Calibri"/>
                <a:cs typeface="Calibri"/>
                <a:sym typeface="Calibri"/>
              </a:rPr>
              <a:t> aux </a:t>
            </a:r>
            <a:r>
              <a:rPr lang="en-US" sz="1200" dirty="0" err="1">
                <a:solidFill>
                  <a:schemeClr val="dk1"/>
                </a:solidFill>
                <a:latin typeface="+mn-lt"/>
                <a:ea typeface="Calibri"/>
                <a:cs typeface="Calibri"/>
                <a:sym typeface="Calibri"/>
              </a:rPr>
              <a:t>élèves</a:t>
            </a:r>
            <a:r>
              <a:rPr lang="en-US" sz="1200" dirty="0">
                <a:solidFill>
                  <a:schemeClr val="dk1"/>
                </a:solidFill>
                <a:latin typeface="+mn-lt"/>
                <a:ea typeface="Calibri"/>
                <a:cs typeface="Calibri"/>
                <a:sym typeface="Calibri"/>
              </a:rPr>
              <a:t> que </a:t>
            </a:r>
            <a:r>
              <a:rPr lang="en-US" sz="1200" dirty="0" err="1">
                <a:solidFill>
                  <a:schemeClr val="dk1"/>
                </a:solidFill>
                <a:latin typeface="+mn-lt"/>
                <a:ea typeface="Calibri"/>
                <a:cs typeface="Calibri"/>
                <a:sym typeface="Calibri"/>
              </a:rPr>
              <a:t>cette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feuille</a:t>
            </a:r>
            <a:r>
              <a:rPr lang="en-US" sz="1200" dirty="0">
                <a:solidFill>
                  <a:schemeClr val="dk1"/>
                </a:solidFill>
                <a:latin typeface="+mn-lt"/>
                <a:ea typeface="Calibri"/>
                <a:cs typeface="Calibri"/>
                <a:sym typeface="Calibri"/>
              </a:rPr>
              <a:t> de papier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leur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et que </a:t>
            </a:r>
            <a:r>
              <a:rPr lang="en-US" sz="1200" dirty="0" err="1">
                <a:solidFill>
                  <a:schemeClr val="dk1"/>
                </a:solidFill>
                <a:latin typeface="+mn-lt"/>
                <a:ea typeface="Calibri"/>
                <a:cs typeface="Calibri"/>
                <a:sym typeface="Calibri"/>
              </a:rPr>
              <a:t>leur</a:t>
            </a:r>
            <a:r>
              <a:rPr lang="en-US" sz="1200" dirty="0">
                <a:solidFill>
                  <a:schemeClr val="dk1"/>
                </a:solidFill>
                <a:latin typeface="+mn-lt"/>
                <a:ea typeface="Calibri"/>
                <a:cs typeface="Calibri"/>
                <a:sym typeface="Calibri"/>
              </a:rPr>
              <a:t> poche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leur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tête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Demandez-leur</a:t>
            </a:r>
            <a:r>
              <a:rPr lang="en-US" sz="1200" dirty="0">
                <a:solidFill>
                  <a:schemeClr val="dk1"/>
                </a:solidFill>
                <a:latin typeface="+mn-lt"/>
                <a:ea typeface="Calibri"/>
                <a:cs typeface="Calibri"/>
                <a:sym typeface="Calibri"/>
              </a:rPr>
              <a:t> comment </a:t>
            </a:r>
            <a:r>
              <a:rPr lang="en-US" sz="1200" dirty="0" err="1">
                <a:solidFill>
                  <a:schemeClr val="dk1"/>
                </a:solidFill>
                <a:latin typeface="+mn-lt"/>
                <a:ea typeface="Calibri"/>
                <a:cs typeface="Calibri"/>
                <a:sym typeface="Calibri"/>
              </a:rPr>
              <a:t>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feraient</a:t>
            </a:r>
            <a:r>
              <a:rPr lang="en-US" sz="1200" dirty="0">
                <a:solidFill>
                  <a:schemeClr val="dk1"/>
                </a:solidFill>
                <a:latin typeface="+mn-lt"/>
                <a:ea typeface="Calibri"/>
                <a:cs typeface="Calibri"/>
                <a:sym typeface="Calibri"/>
              </a:rPr>
              <a:t> pour </a:t>
            </a:r>
            <a:r>
              <a:rPr lang="en-US" sz="1200" dirty="0" err="1">
                <a:solidFill>
                  <a:schemeClr val="dk1"/>
                </a:solidFill>
                <a:latin typeface="+mn-lt"/>
                <a:ea typeface="Calibri"/>
                <a:cs typeface="Calibri"/>
                <a:sym typeface="Calibri"/>
              </a:rPr>
              <a:t>mettre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leur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dans </a:t>
            </a:r>
            <a:r>
              <a:rPr lang="en-US" sz="1200" dirty="0" err="1">
                <a:solidFill>
                  <a:schemeClr val="dk1"/>
                </a:solidFill>
                <a:latin typeface="+mn-lt"/>
                <a:ea typeface="Calibri"/>
                <a:cs typeface="Calibri"/>
                <a:sym typeface="Calibri"/>
              </a:rPr>
              <a:t>leur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tête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Dites-leur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qu’ils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minute pour faire </a:t>
            </a:r>
            <a:r>
              <a:rPr lang="en-US" sz="1200" dirty="0" err="1">
                <a:solidFill>
                  <a:schemeClr val="dk1"/>
                </a:solidFill>
                <a:latin typeface="+mn-lt"/>
                <a:ea typeface="Calibri"/>
                <a:cs typeface="Calibri"/>
                <a:sym typeface="Calibri"/>
              </a:rPr>
              <a:t>cet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exercice</a:t>
            </a:r>
            <a:r>
              <a:rPr lang="en-US" sz="1200" dirty="0">
                <a:solidFill>
                  <a:schemeClr val="dk1"/>
                </a:solidFill>
                <a:latin typeface="+mn-lt"/>
                <a:ea typeface="Calibri"/>
                <a:cs typeface="Calibri"/>
                <a:sym typeface="Calibri"/>
              </a:rPr>
              <a:t> et le </a:t>
            </a:r>
            <a:r>
              <a:rPr lang="en-US" sz="1200" dirty="0" err="1">
                <a:solidFill>
                  <a:schemeClr val="dk1"/>
                </a:solidFill>
                <a:latin typeface="+mn-lt"/>
                <a:ea typeface="Calibri"/>
                <a:cs typeface="Calibri"/>
                <a:sym typeface="Calibri"/>
              </a:rPr>
              <a:t>seul</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règlement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qu’ils</a:t>
            </a:r>
            <a:r>
              <a:rPr lang="en-US" sz="1200" dirty="0">
                <a:solidFill>
                  <a:schemeClr val="dk1"/>
                </a:solidFill>
                <a:latin typeface="+mn-lt"/>
                <a:ea typeface="Calibri"/>
                <a:cs typeface="Calibri"/>
                <a:sym typeface="Calibri"/>
              </a:rPr>
              <a:t> ne </a:t>
            </a:r>
            <a:r>
              <a:rPr lang="en-US" sz="1200" dirty="0" err="1">
                <a:solidFill>
                  <a:schemeClr val="dk1"/>
                </a:solidFill>
                <a:latin typeface="+mn-lt"/>
                <a:ea typeface="Calibri"/>
                <a:cs typeface="Calibri"/>
                <a:sym typeface="Calibri"/>
              </a:rPr>
              <a:t>doivent</a:t>
            </a:r>
            <a:r>
              <a:rPr lang="en-US" sz="1200" dirty="0">
                <a:solidFill>
                  <a:schemeClr val="dk1"/>
                </a:solidFill>
                <a:latin typeface="+mn-lt"/>
                <a:ea typeface="Calibri"/>
                <a:cs typeface="Calibri"/>
                <a:sym typeface="Calibri"/>
              </a:rPr>
              <a:t> pas </a:t>
            </a:r>
            <a:r>
              <a:rPr lang="en-US" sz="1200" dirty="0" err="1">
                <a:solidFill>
                  <a:schemeClr val="dk1"/>
                </a:solidFill>
                <a:latin typeface="+mn-lt"/>
                <a:ea typeface="Calibri"/>
                <a:cs typeface="Calibri"/>
                <a:sym typeface="Calibri"/>
              </a:rPr>
              <a:t>déchirer</a:t>
            </a:r>
            <a:r>
              <a:rPr lang="en-US" sz="1200" dirty="0">
                <a:solidFill>
                  <a:schemeClr val="dk1"/>
                </a:solidFill>
                <a:latin typeface="+mn-lt"/>
                <a:ea typeface="Calibri"/>
                <a:cs typeface="Calibri"/>
                <a:sym typeface="Calibri"/>
              </a:rPr>
              <a:t> le papier !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sz="1200" b="1" dirty="0" err="1">
                <a:solidFill>
                  <a:schemeClr val="dk1"/>
                </a:solidFill>
                <a:latin typeface="+mn-lt"/>
                <a:ea typeface="Calibri"/>
                <a:cs typeface="Calibri"/>
                <a:sym typeface="Calibri"/>
              </a:rPr>
              <a:t>Réponse</a:t>
            </a:r>
            <a:r>
              <a:rPr lang="en-US" sz="1200" b="1" dirty="0">
                <a:solidFill>
                  <a:schemeClr val="dk1"/>
                </a:solidFill>
                <a:latin typeface="+mn-lt"/>
                <a:ea typeface="Calibri"/>
                <a:cs typeface="Calibri"/>
                <a:sym typeface="Calibri"/>
              </a:rPr>
              <a:t> </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meilleures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stratégies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sont</a:t>
            </a:r>
            <a:r>
              <a:rPr lang="en-US" sz="1200" dirty="0">
                <a:solidFill>
                  <a:schemeClr val="dk1"/>
                </a:solidFill>
                <a:latin typeface="+mn-lt"/>
                <a:ea typeface="Calibri"/>
                <a:cs typeface="Calibri"/>
                <a:sym typeface="Calibri"/>
              </a:rPr>
              <a:t> de plier le papier </a:t>
            </a:r>
            <a:r>
              <a:rPr lang="en-US" sz="1200" dirty="0" err="1">
                <a:solidFill>
                  <a:schemeClr val="dk1"/>
                </a:solidFill>
                <a:latin typeface="+mn-lt"/>
                <a:ea typeface="Calibri"/>
                <a:cs typeface="Calibri"/>
                <a:sym typeface="Calibri"/>
              </a:rPr>
              <a:t>ou</a:t>
            </a:r>
            <a:r>
              <a:rPr lang="en-US" sz="1200" dirty="0">
                <a:solidFill>
                  <a:schemeClr val="dk1"/>
                </a:solidFill>
                <a:latin typeface="+mn-lt"/>
                <a:ea typeface="Calibri"/>
                <a:cs typeface="Calibri"/>
                <a:sym typeface="Calibri"/>
              </a:rPr>
              <a:t> de le </a:t>
            </a:r>
            <a:r>
              <a:rPr lang="en-US" sz="1200" dirty="0" err="1">
                <a:solidFill>
                  <a:schemeClr val="dk1"/>
                </a:solidFill>
                <a:latin typeface="+mn-lt"/>
                <a:ea typeface="Calibri"/>
                <a:cs typeface="Calibri"/>
                <a:sym typeface="Calibri"/>
              </a:rPr>
              <a:t>chiffonner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Chiffonnez</a:t>
            </a:r>
            <a:r>
              <a:rPr lang="en-US" sz="1200" dirty="0">
                <a:solidFill>
                  <a:schemeClr val="dk1"/>
                </a:solidFill>
                <a:latin typeface="+mn-lt"/>
                <a:ea typeface="Calibri"/>
                <a:cs typeface="Calibri"/>
                <a:sym typeface="Calibri"/>
              </a:rPr>
              <a:t> le papier </a:t>
            </a:r>
            <a:r>
              <a:rPr lang="en-US" sz="1200" dirty="0" err="1">
                <a:solidFill>
                  <a:schemeClr val="dk1"/>
                </a:solidFill>
                <a:latin typeface="+mn-lt"/>
                <a:ea typeface="Calibri"/>
                <a:cs typeface="Calibri"/>
                <a:sym typeface="Calibri"/>
              </a:rPr>
              <a:t>en</a:t>
            </a:r>
            <a:r>
              <a:rPr lang="en-US" sz="1200" dirty="0">
                <a:solidFill>
                  <a:schemeClr val="dk1"/>
                </a:solidFill>
                <a:latin typeface="+mn-lt"/>
                <a:ea typeface="Calibri"/>
                <a:cs typeface="Calibri"/>
                <a:sym typeface="Calibri"/>
              </a:rPr>
              <a:t> petite boule et </a:t>
            </a:r>
            <a:r>
              <a:rPr lang="en-US" sz="1200" dirty="0" err="1">
                <a:solidFill>
                  <a:schemeClr val="dk1"/>
                </a:solidFill>
                <a:latin typeface="+mn-lt"/>
                <a:ea typeface="Calibri"/>
                <a:cs typeface="Calibri"/>
                <a:sym typeface="Calibri"/>
              </a:rPr>
              <a:t>montrez</a:t>
            </a:r>
            <a:r>
              <a:rPr lang="en-US" sz="1200" dirty="0">
                <a:solidFill>
                  <a:schemeClr val="dk1"/>
                </a:solidFill>
                <a:latin typeface="+mn-lt"/>
                <a:ea typeface="Calibri"/>
                <a:cs typeface="Calibri"/>
                <a:sym typeface="Calibri"/>
              </a:rPr>
              <a:t>-le aux </a:t>
            </a:r>
            <a:r>
              <a:rPr lang="en-US" sz="1200" dirty="0" err="1">
                <a:solidFill>
                  <a:schemeClr val="dk1"/>
                </a:solidFill>
                <a:latin typeface="+mn-lt"/>
                <a:ea typeface="Calibri"/>
                <a:cs typeface="Calibri"/>
                <a:sym typeface="Calibri"/>
              </a:rPr>
              <a:t>étudiants</a:t>
            </a:r>
            <a:r>
              <a:rPr lang="en-US" sz="1200" dirty="0">
                <a:solidFill>
                  <a:schemeClr val="dk1"/>
                </a:solidFill>
                <a:latin typeface="+mn-lt"/>
                <a:ea typeface="Calibri"/>
                <a:cs typeface="Calibri"/>
                <a:sym typeface="Calibri"/>
              </a:rPr>
              <a:t>. Est-</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que </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bout de papier </a:t>
            </a:r>
            <a:r>
              <a:rPr lang="en-US" sz="1200" dirty="0" err="1">
                <a:solidFill>
                  <a:schemeClr val="dk1"/>
                </a:solidFill>
                <a:latin typeface="+mn-lt"/>
                <a:ea typeface="Calibri"/>
                <a:cs typeface="Calibri"/>
                <a:sym typeface="Calibri"/>
              </a:rPr>
              <a:t>ressemble</a:t>
            </a:r>
            <a:r>
              <a:rPr lang="en-US" sz="1200" dirty="0">
                <a:solidFill>
                  <a:schemeClr val="dk1"/>
                </a:solidFill>
                <a:latin typeface="+mn-lt"/>
                <a:ea typeface="Calibri"/>
                <a:cs typeface="Calibri"/>
                <a:sym typeface="Calibri"/>
              </a:rPr>
              <a:t> à </a:t>
            </a:r>
            <a:r>
              <a:rPr lang="en-US" sz="1200" dirty="0" err="1">
                <a:solidFill>
                  <a:schemeClr val="dk1"/>
                </a:solidFill>
                <a:latin typeface="+mn-lt"/>
                <a:ea typeface="Calibri"/>
                <a:cs typeface="Calibri"/>
                <a:sym typeface="Calibri"/>
              </a:rPr>
              <a:t>notre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 Notre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plié </a:t>
            </a:r>
            <a:r>
              <a:rPr lang="en-US" sz="1200" dirty="0" err="1">
                <a:solidFill>
                  <a:schemeClr val="dk1"/>
                </a:solidFill>
                <a:latin typeface="+mn-lt"/>
                <a:ea typeface="Calibri"/>
                <a:cs typeface="Calibri"/>
                <a:sym typeface="Calibri"/>
              </a:rPr>
              <a:t>afin</a:t>
            </a:r>
            <a:r>
              <a:rPr lang="en-US" sz="1200" dirty="0">
                <a:solidFill>
                  <a:schemeClr val="dk1"/>
                </a:solidFill>
                <a:latin typeface="+mn-lt"/>
                <a:ea typeface="Calibri"/>
                <a:cs typeface="Calibri"/>
                <a:sym typeface="Calibri"/>
              </a:rPr>
              <a:t> que </a:t>
            </a:r>
            <a:r>
              <a:rPr lang="en-US" sz="1200" dirty="0" err="1">
                <a:solidFill>
                  <a:schemeClr val="dk1"/>
                </a:solidFill>
                <a:latin typeface="+mn-lt"/>
                <a:ea typeface="Calibri"/>
                <a:cs typeface="Calibri"/>
                <a:sym typeface="Calibri"/>
              </a:rPr>
              <a:t>notre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rentre</a:t>
            </a:r>
            <a:r>
              <a:rPr lang="en-US" sz="1200" dirty="0">
                <a:solidFill>
                  <a:schemeClr val="dk1"/>
                </a:solidFill>
                <a:latin typeface="+mn-lt"/>
                <a:ea typeface="Calibri"/>
                <a:cs typeface="Calibri"/>
                <a:sym typeface="Calibri"/>
              </a:rPr>
              <a:t> dans </a:t>
            </a:r>
            <a:r>
              <a:rPr lang="en-US" sz="1200" dirty="0" err="1">
                <a:solidFill>
                  <a:schemeClr val="dk1"/>
                </a:solidFill>
                <a:latin typeface="+mn-lt"/>
                <a:ea typeface="Calibri"/>
                <a:cs typeface="Calibri"/>
                <a:sym typeface="Calibri"/>
              </a:rPr>
              <a:t>notre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crâne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comme</a:t>
            </a:r>
            <a:r>
              <a:rPr lang="en-US" sz="1200" dirty="0">
                <a:solidFill>
                  <a:schemeClr val="dk1"/>
                </a:solidFill>
                <a:latin typeface="+mn-lt"/>
                <a:ea typeface="Calibri"/>
                <a:cs typeface="Calibri"/>
                <a:sym typeface="Calibri"/>
              </a:rPr>
              <a:t> plier le papier pour </a:t>
            </a:r>
            <a:r>
              <a:rPr lang="en-US" sz="1200" dirty="0" err="1">
                <a:solidFill>
                  <a:schemeClr val="dk1"/>
                </a:solidFill>
                <a:latin typeface="+mn-lt"/>
                <a:ea typeface="Calibri"/>
                <a:cs typeface="Calibri"/>
                <a:sym typeface="Calibri"/>
              </a:rPr>
              <a:t>qu’il</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puisse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rentrer</a:t>
            </a:r>
            <a:r>
              <a:rPr lang="en-US" sz="1200" dirty="0">
                <a:solidFill>
                  <a:schemeClr val="dk1"/>
                </a:solidFill>
                <a:latin typeface="+mn-lt"/>
                <a:ea typeface="Calibri"/>
                <a:cs typeface="Calibri"/>
                <a:sym typeface="Calibri"/>
              </a:rPr>
              <a:t> dans un </a:t>
            </a:r>
            <a:r>
              <a:rPr lang="en-US" sz="1200" dirty="0" err="1">
                <a:solidFill>
                  <a:schemeClr val="dk1"/>
                </a:solidFill>
                <a:latin typeface="+mn-lt"/>
                <a:ea typeface="Calibri"/>
                <a:cs typeface="Calibri"/>
                <a:sym typeface="Calibri"/>
              </a:rPr>
              <a:t>espace</a:t>
            </a:r>
            <a:r>
              <a:rPr lang="en-US" sz="1200" dirty="0">
                <a:solidFill>
                  <a:schemeClr val="dk1"/>
                </a:solidFill>
                <a:latin typeface="+mn-lt"/>
                <a:ea typeface="Calibri"/>
                <a:cs typeface="Calibri"/>
                <a:sym typeface="Calibri"/>
              </a:rPr>
              <a:t> plus </a:t>
            </a:r>
            <a:r>
              <a:rPr lang="en-US" sz="1200" dirty="0" err="1">
                <a:solidFill>
                  <a:schemeClr val="dk1"/>
                </a:solidFill>
                <a:latin typeface="+mn-lt"/>
                <a:ea typeface="Calibri"/>
                <a:cs typeface="Calibri"/>
                <a:sym typeface="Calibri"/>
              </a:rPr>
              <a:t>restreint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Montrez</a:t>
            </a:r>
            <a:r>
              <a:rPr lang="en-US" sz="1200" dirty="0">
                <a:solidFill>
                  <a:schemeClr val="dk1"/>
                </a:solidFill>
                <a:latin typeface="+mn-lt"/>
                <a:ea typeface="Calibri"/>
                <a:cs typeface="Calibri"/>
                <a:sym typeface="Calibri"/>
              </a:rPr>
              <a:t> deux bouts de papiers aux </a:t>
            </a:r>
            <a:r>
              <a:rPr lang="en-US" sz="1200" dirty="0" err="1">
                <a:solidFill>
                  <a:schemeClr val="dk1"/>
                </a:solidFill>
                <a:latin typeface="+mn-lt"/>
                <a:ea typeface="Calibri"/>
                <a:cs typeface="Calibri"/>
                <a:sym typeface="Calibri"/>
              </a:rPr>
              <a:t>élèves</a:t>
            </a:r>
            <a:r>
              <a:rPr lang="en-US" sz="1200" dirty="0">
                <a:solidFill>
                  <a:schemeClr val="dk1"/>
                </a:solidFill>
                <a:latin typeface="+mn-lt"/>
                <a:ea typeface="Calibri"/>
                <a:cs typeface="Calibri"/>
                <a:sym typeface="Calibri"/>
              </a:rPr>
              <a:t>, un qui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de grandeur </a:t>
            </a:r>
            <a:r>
              <a:rPr lang="en-US" sz="1200" dirty="0" err="1">
                <a:solidFill>
                  <a:schemeClr val="dk1"/>
                </a:solidFill>
                <a:latin typeface="+mn-lt"/>
                <a:ea typeface="Calibri"/>
                <a:cs typeface="Calibri"/>
                <a:sym typeface="Calibri"/>
              </a:rPr>
              <a:t>normale</a:t>
            </a:r>
            <a:r>
              <a:rPr lang="en-US" sz="1200" dirty="0">
                <a:solidFill>
                  <a:schemeClr val="dk1"/>
                </a:solidFill>
                <a:latin typeface="+mn-lt"/>
                <a:ea typeface="Calibri"/>
                <a:cs typeface="Calibri"/>
                <a:sym typeface="Calibri"/>
              </a:rPr>
              <a:t> et un qui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coupé pour </a:t>
            </a:r>
            <a:r>
              <a:rPr lang="en-US" sz="1200" dirty="0" err="1">
                <a:solidFill>
                  <a:schemeClr val="dk1"/>
                </a:solidFill>
                <a:latin typeface="+mn-lt"/>
                <a:ea typeface="Calibri"/>
                <a:cs typeface="Calibri"/>
                <a:sym typeface="Calibri"/>
              </a:rPr>
              <a:t>qu’il</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puisse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rentrer</a:t>
            </a:r>
            <a:r>
              <a:rPr lang="en-US" sz="1200" dirty="0">
                <a:solidFill>
                  <a:schemeClr val="dk1"/>
                </a:solidFill>
                <a:latin typeface="+mn-lt"/>
                <a:ea typeface="Calibri"/>
                <a:cs typeface="Calibri"/>
                <a:sym typeface="Calibri"/>
              </a:rPr>
              <a:t> dans </a:t>
            </a:r>
            <a:r>
              <a:rPr lang="en-US" sz="1200" dirty="0" err="1">
                <a:solidFill>
                  <a:schemeClr val="dk1"/>
                </a:solidFill>
                <a:latin typeface="+mn-lt"/>
                <a:ea typeface="Calibri"/>
                <a:cs typeface="Calibri"/>
                <a:sym typeface="Calibri"/>
              </a:rPr>
              <a:t>votre</a:t>
            </a:r>
            <a:r>
              <a:rPr lang="en-US" sz="1200" dirty="0">
                <a:solidFill>
                  <a:schemeClr val="dk1"/>
                </a:solidFill>
                <a:latin typeface="+mn-lt"/>
                <a:ea typeface="Calibri"/>
                <a:cs typeface="Calibri"/>
                <a:sym typeface="Calibri"/>
              </a:rPr>
              <a:t> poche. </a:t>
            </a:r>
            <a:r>
              <a:rPr lang="en-US" sz="1200" dirty="0" err="1">
                <a:solidFill>
                  <a:schemeClr val="dk1"/>
                </a:solidFill>
                <a:latin typeface="+mn-lt"/>
                <a:ea typeface="Calibri"/>
                <a:cs typeface="Calibri"/>
                <a:sym typeface="Calibri"/>
              </a:rPr>
              <a:t>Lequel</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peut</a:t>
            </a:r>
            <a:r>
              <a:rPr lang="en-US" sz="1200" dirty="0">
                <a:solidFill>
                  <a:schemeClr val="dk1"/>
                </a:solidFill>
                <a:latin typeface="+mn-lt"/>
                <a:ea typeface="Calibri"/>
                <a:cs typeface="Calibri"/>
                <a:sym typeface="Calibri"/>
              </a:rPr>
              <a:t>-on </a:t>
            </a:r>
            <a:r>
              <a:rPr lang="en-US" sz="1200" dirty="0" err="1">
                <a:solidFill>
                  <a:schemeClr val="dk1"/>
                </a:solidFill>
                <a:latin typeface="+mn-lt"/>
                <a:ea typeface="Calibri"/>
                <a:cs typeface="Calibri"/>
                <a:sym typeface="Calibri"/>
              </a:rPr>
              <a:t>écrire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davantage</a:t>
            </a:r>
            <a:r>
              <a:rPr lang="en-US" sz="1200" dirty="0">
                <a:solidFill>
                  <a:schemeClr val="dk1"/>
                </a:solidFill>
                <a:latin typeface="+mn-lt"/>
                <a:ea typeface="Calibri"/>
                <a:cs typeface="Calibri"/>
                <a:sym typeface="Calibri"/>
              </a:rPr>
              <a:t> dessus ? Lié à </a:t>
            </a:r>
            <a:r>
              <a:rPr lang="en-US" sz="1200" dirty="0" err="1">
                <a:solidFill>
                  <a:schemeClr val="dk1"/>
                </a:solidFill>
                <a:latin typeface="+mn-lt"/>
                <a:ea typeface="Calibri"/>
                <a:cs typeface="Calibri"/>
                <a:sym typeface="Calibri"/>
              </a:rPr>
              <a:t>ça</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si</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avez</a:t>
            </a:r>
            <a:r>
              <a:rPr lang="en-US" sz="1200" dirty="0">
                <a:solidFill>
                  <a:schemeClr val="dk1"/>
                </a:solidFill>
                <a:latin typeface="+mn-lt"/>
                <a:ea typeface="Calibri"/>
                <a:cs typeface="Calibri"/>
                <a:sym typeface="Calibri"/>
              </a:rPr>
              <a:t> deux </a:t>
            </a:r>
            <a:r>
              <a:rPr lang="en-US" sz="1200" dirty="0" err="1">
                <a:solidFill>
                  <a:schemeClr val="dk1"/>
                </a:solidFill>
                <a:latin typeface="+mn-lt"/>
                <a:ea typeface="Calibri"/>
                <a:cs typeface="Calibri"/>
                <a:sym typeface="Calibri"/>
              </a:rPr>
              <a:t>cerveaux</a:t>
            </a:r>
            <a:r>
              <a:rPr lang="en-US" sz="1200" dirty="0">
                <a:solidFill>
                  <a:schemeClr val="dk1"/>
                </a:solidFill>
                <a:latin typeface="+mn-lt"/>
                <a:ea typeface="Calibri"/>
                <a:cs typeface="Calibri"/>
                <a:sym typeface="Calibri"/>
              </a:rPr>
              <a:t> de la </a:t>
            </a:r>
            <a:r>
              <a:rPr lang="en-US" sz="1200" dirty="0" err="1">
                <a:solidFill>
                  <a:schemeClr val="dk1"/>
                </a:solidFill>
                <a:latin typeface="+mn-lt"/>
                <a:ea typeface="Calibri"/>
                <a:cs typeface="Calibri"/>
                <a:sym typeface="Calibri"/>
              </a:rPr>
              <a:t>même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grosseur</a:t>
            </a:r>
            <a:r>
              <a:rPr lang="en-US" sz="1200" dirty="0">
                <a:solidFill>
                  <a:schemeClr val="dk1"/>
                </a:solidFill>
                <a:latin typeface="+mn-lt"/>
                <a:ea typeface="Calibri"/>
                <a:cs typeface="Calibri"/>
                <a:sym typeface="Calibri"/>
              </a:rPr>
              <a:t>, un qui a des </a:t>
            </a:r>
            <a:r>
              <a:rPr lang="en-US" sz="1200" dirty="0" err="1">
                <a:solidFill>
                  <a:schemeClr val="dk1"/>
                </a:solidFill>
                <a:latin typeface="+mn-lt"/>
                <a:ea typeface="Calibri"/>
                <a:cs typeface="Calibri"/>
                <a:sym typeface="Calibri"/>
              </a:rPr>
              <a:t>plis</a:t>
            </a:r>
            <a:r>
              <a:rPr lang="en-US" sz="1200" dirty="0">
                <a:solidFill>
                  <a:schemeClr val="dk1"/>
                </a:solidFill>
                <a:latin typeface="+mn-lt"/>
                <a:ea typeface="Calibri"/>
                <a:cs typeface="Calibri"/>
                <a:sym typeface="Calibri"/>
              </a:rPr>
              <a:t> et un qui </a:t>
            </a:r>
            <a:r>
              <a:rPr lang="en-US" sz="1200" dirty="0" err="1">
                <a:solidFill>
                  <a:schemeClr val="dk1"/>
                </a:solidFill>
                <a:latin typeface="+mn-lt"/>
                <a:ea typeface="Calibri"/>
                <a:cs typeface="Calibri"/>
                <a:sym typeface="Calibri"/>
              </a:rPr>
              <a:t>n’en</a:t>
            </a:r>
            <a:r>
              <a:rPr lang="en-US" sz="1200" dirty="0">
                <a:solidFill>
                  <a:schemeClr val="dk1"/>
                </a:solidFill>
                <a:latin typeface="+mn-lt"/>
                <a:ea typeface="Calibri"/>
                <a:cs typeface="Calibri"/>
                <a:sym typeface="Calibri"/>
              </a:rPr>
              <a:t> a pas, </a:t>
            </a:r>
            <a:r>
              <a:rPr lang="en-US" sz="1200" dirty="0" err="1">
                <a:solidFill>
                  <a:schemeClr val="dk1"/>
                </a:solidFill>
                <a:latin typeface="+mn-lt"/>
                <a:ea typeface="Calibri"/>
                <a:cs typeface="Calibri"/>
                <a:sym typeface="Calibri"/>
              </a:rPr>
              <a:t>celui</a:t>
            </a:r>
            <a:r>
              <a:rPr lang="en-US" sz="1200" dirty="0">
                <a:solidFill>
                  <a:schemeClr val="dk1"/>
                </a:solidFill>
                <a:latin typeface="+mn-lt"/>
                <a:ea typeface="Calibri"/>
                <a:cs typeface="Calibri"/>
                <a:sym typeface="Calibri"/>
              </a:rPr>
              <a:t> qui a des </a:t>
            </a:r>
            <a:r>
              <a:rPr lang="en-US" sz="1200" dirty="0" err="1">
                <a:solidFill>
                  <a:schemeClr val="dk1"/>
                </a:solidFill>
                <a:latin typeface="+mn-lt"/>
                <a:ea typeface="Calibri"/>
                <a:cs typeface="Calibri"/>
                <a:sym typeface="Calibri"/>
              </a:rPr>
              <a:t>plis</a:t>
            </a:r>
            <a:r>
              <a:rPr lang="en-US" sz="1200" dirty="0">
                <a:solidFill>
                  <a:schemeClr val="dk1"/>
                </a:solidFill>
                <a:latin typeface="+mn-lt"/>
                <a:ea typeface="Calibri"/>
                <a:cs typeface="Calibri"/>
                <a:sym typeface="Calibri"/>
              </a:rPr>
              <a:t> sera </a:t>
            </a:r>
            <a:r>
              <a:rPr lang="en-US" sz="1200" dirty="0" err="1">
                <a:solidFill>
                  <a:schemeClr val="dk1"/>
                </a:solidFill>
                <a:latin typeface="+mn-lt"/>
                <a:ea typeface="Calibri"/>
                <a:cs typeface="Calibri"/>
                <a:sym typeface="Calibri"/>
              </a:rPr>
              <a:t>en</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mesure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d’avoir</a:t>
            </a:r>
            <a:r>
              <a:rPr lang="en-US" sz="1200" dirty="0">
                <a:solidFill>
                  <a:schemeClr val="dk1"/>
                </a:solidFill>
                <a:latin typeface="+mn-lt"/>
                <a:ea typeface="Calibri"/>
                <a:cs typeface="Calibri"/>
                <a:sym typeface="Calibri"/>
              </a:rPr>
              <a:t> plus </a:t>
            </a:r>
            <a:r>
              <a:rPr lang="en-US" sz="1200" dirty="0" err="1">
                <a:solidFill>
                  <a:schemeClr val="dk1"/>
                </a:solidFill>
                <a:latin typeface="+mn-lt"/>
                <a:ea typeface="Calibri"/>
                <a:cs typeface="Calibri"/>
                <a:sym typeface="Calibri"/>
              </a:rPr>
              <a:t>d’informations</a:t>
            </a:r>
            <a:r>
              <a:rPr lang="en-US" sz="1200" dirty="0">
                <a:solidFill>
                  <a:schemeClr val="dk1"/>
                </a:solidFill>
                <a:latin typeface="+mn-lt"/>
                <a:ea typeface="Calibri"/>
                <a:cs typeface="Calibri"/>
                <a:sym typeface="Calibri"/>
              </a:rPr>
              <a:t>. </a:t>
            </a:r>
          </a:p>
          <a:p>
            <a:pPr marL="0" lvl="0" indent="0" algn="l" rtl="0">
              <a:spcBef>
                <a:spcPts val="0"/>
              </a:spcBef>
              <a:spcAft>
                <a:spcPts val="0"/>
              </a:spcAft>
              <a:buNone/>
            </a:pPr>
            <a:endParaRPr lang="en-US" sz="1200" dirty="0">
              <a:solidFill>
                <a:schemeClr val="dk1"/>
              </a:solidFill>
              <a:latin typeface="+mn-lt"/>
              <a:cs typeface="Calibri"/>
              <a:sym typeface="Calibri"/>
            </a:endParaRPr>
          </a:p>
          <a:p>
            <a:endParaRPr lang="en-US" b="0" baseline="0" dirty="0"/>
          </a:p>
          <a:p>
            <a:r>
              <a:rPr lang="en-US" b="0" baseline="0" dirty="0"/>
              <a:t>Sur </a:t>
            </a:r>
            <a:r>
              <a:rPr lang="en-US" b="0" baseline="0" dirty="0" err="1"/>
              <a:t>cette</a:t>
            </a:r>
            <a:r>
              <a:rPr lang="en-US" b="0" baseline="0" dirty="0"/>
              <a:t> </a:t>
            </a:r>
            <a:r>
              <a:rPr lang="en-US" b="0" baseline="0" dirty="0" err="1"/>
              <a:t>diapo</a:t>
            </a:r>
            <a:r>
              <a:rPr lang="en-US" b="0" baseline="0" dirty="0"/>
              <a:t>, </a:t>
            </a:r>
            <a:r>
              <a:rPr lang="en-US" b="0" baseline="0" dirty="0" err="1"/>
              <a:t>demandez</a:t>
            </a:r>
            <a:r>
              <a:rPr lang="en-US" b="0" baseline="0" dirty="0"/>
              <a:t> aux </a:t>
            </a:r>
            <a:r>
              <a:rPr lang="en-US" b="0" baseline="0" dirty="0" err="1"/>
              <a:t>élèves</a:t>
            </a:r>
            <a:r>
              <a:rPr lang="en-US" b="0" baseline="0" dirty="0"/>
              <a:t> de faire </a:t>
            </a:r>
            <a:r>
              <a:rPr lang="en-US" b="0" baseline="0" dirty="0" err="1"/>
              <a:t>entrer</a:t>
            </a:r>
            <a:r>
              <a:rPr lang="en-US" b="0" baseline="0" dirty="0"/>
              <a:t> le papier dans </a:t>
            </a:r>
            <a:r>
              <a:rPr lang="en-US" b="0" baseline="0" dirty="0" err="1"/>
              <a:t>leur</a:t>
            </a:r>
            <a:r>
              <a:rPr lang="en-US" b="0" baseline="0" dirty="0"/>
              <a:t> poche, et </a:t>
            </a:r>
            <a:r>
              <a:rPr lang="en-US" b="0" baseline="0" dirty="0" err="1"/>
              <a:t>montrez</a:t>
            </a:r>
            <a:r>
              <a:rPr lang="en-US" b="0" baseline="0" dirty="0"/>
              <a:t> </a:t>
            </a:r>
            <a:r>
              <a:rPr lang="en-US" b="0" baseline="0" dirty="0" err="1"/>
              <a:t>leur</a:t>
            </a:r>
            <a:r>
              <a:rPr lang="en-US" b="0" baseline="0" dirty="0"/>
              <a:t> la difference entre deux papiers (un plié, et </a:t>
            </a:r>
            <a:r>
              <a:rPr lang="en-US" b="0" baseline="0" dirty="0" err="1"/>
              <a:t>l’autre</a:t>
            </a:r>
            <a:r>
              <a:rPr lang="en-US" b="0" baseline="0" dirty="0"/>
              <a:t> non) sur </a:t>
            </a:r>
            <a:r>
              <a:rPr lang="en-US" b="0" baseline="0" dirty="0" err="1"/>
              <a:t>votre</a:t>
            </a:r>
            <a:r>
              <a:rPr lang="en-US" b="0" baseline="0" dirty="0"/>
              <a:t> </a:t>
            </a:r>
            <a:r>
              <a:rPr lang="en-US" b="0" baseline="0" dirty="0" err="1"/>
              <a:t>écran</a:t>
            </a:r>
            <a:r>
              <a:rPr lang="en-US" b="0" baseline="0" dirty="0"/>
              <a:t>.</a:t>
            </a:r>
            <a:endParaRPr lang="en-US" b="0"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9997DE5E-61CD-48C2-9C27-BA7C93BFD2AE}" type="slidenum">
              <a:rPr lang="en-US" smtClean="0"/>
              <a:pPr/>
              <a:t>18</a:t>
            </a:fld>
            <a:endParaRPr lang="en-US" dirty="0"/>
          </a:p>
        </p:txBody>
      </p:sp>
    </p:spTree>
    <p:extLst>
      <p:ext uri="{BB962C8B-B14F-4D97-AF65-F5344CB8AC3E}">
        <p14:creationId xmlns:p14="http://schemas.microsoft.com/office/powerpoint/2010/main" val="1092944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19 - (</a:t>
            </a:r>
            <a:r>
              <a:rPr lang="en-US" sz="1200" b="1" kern="1200" dirty="0" err="1">
                <a:solidFill>
                  <a:schemeClr val="tx1"/>
                </a:solidFill>
                <a:latin typeface="+mn-lt"/>
                <a:ea typeface="+mn-ea"/>
                <a:cs typeface="+mn-cs"/>
              </a:rPr>
              <a:t>optionel</a:t>
            </a:r>
            <a:r>
              <a:rPr lang="en-US" sz="1200" b="1" kern="1200" dirty="0">
                <a:solidFill>
                  <a:schemeClr val="tx1"/>
                </a:solidFill>
                <a:latin typeface="+mn-lt"/>
                <a:ea typeface="+mn-ea"/>
                <a:cs typeface="+mn-cs"/>
              </a:rPr>
              <a:t>, ~ 2 min):</a:t>
            </a:r>
            <a:endParaRPr lang="en-CA"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marL="0" lvl="0" indent="0" algn="l" rtl="0">
              <a:spcBef>
                <a:spcPts val="0"/>
              </a:spcBef>
              <a:spcAft>
                <a:spcPts val="0"/>
              </a:spcAft>
              <a:buNone/>
            </a:pPr>
            <a:r>
              <a:rPr lang="en-US" sz="1200" dirty="0" err="1">
                <a:solidFill>
                  <a:schemeClr val="dk1"/>
                </a:solidFill>
                <a:latin typeface="+mn-lt"/>
                <a:ea typeface="Calibri"/>
                <a:cs typeface="Calibri"/>
                <a:sym typeface="Calibri"/>
              </a:rPr>
              <a:t>Cette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vidéo</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de Bill Nye qui </a:t>
            </a:r>
            <a:r>
              <a:rPr lang="en-US" sz="1200" dirty="0" err="1">
                <a:solidFill>
                  <a:schemeClr val="dk1"/>
                </a:solidFill>
                <a:latin typeface="+mn-lt"/>
                <a:ea typeface="Calibri"/>
                <a:cs typeface="Calibri"/>
                <a:sym typeface="Calibri"/>
              </a:rPr>
              <a:t>discute</a:t>
            </a:r>
            <a:r>
              <a:rPr lang="en-US" sz="1200" dirty="0">
                <a:solidFill>
                  <a:schemeClr val="dk1"/>
                </a:solidFill>
                <a:latin typeface="+mn-lt"/>
                <a:ea typeface="Calibri"/>
                <a:cs typeface="Calibri"/>
                <a:sym typeface="Calibri"/>
              </a:rPr>
              <a:t> des </a:t>
            </a:r>
            <a:r>
              <a:rPr lang="en-US" sz="1200" dirty="0" err="1">
                <a:solidFill>
                  <a:schemeClr val="dk1"/>
                </a:solidFill>
                <a:latin typeface="+mn-lt"/>
                <a:ea typeface="Calibri"/>
                <a:cs typeface="Calibri"/>
                <a:sym typeface="Calibri"/>
              </a:rPr>
              <a:t>plis</a:t>
            </a:r>
            <a:r>
              <a:rPr lang="en-US" sz="1200" dirty="0">
                <a:solidFill>
                  <a:schemeClr val="dk1"/>
                </a:solidFill>
                <a:latin typeface="+mn-lt"/>
                <a:ea typeface="Calibri"/>
                <a:cs typeface="Calibri"/>
                <a:sym typeface="Calibri"/>
              </a:rPr>
              <a:t> dans le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qui </a:t>
            </a:r>
            <a:r>
              <a:rPr lang="en-US" sz="1200" dirty="0" err="1">
                <a:solidFill>
                  <a:schemeClr val="dk1"/>
                </a:solidFill>
                <a:latin typeface="+mn-lt"/>
                <a:ea typeface="Calibri"/>
                <a:cs typeface="Calibri"/>
                <a:sym typeface="Calibri"/>
              </a:rPr>
              <a:t>renforce</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activités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précédentes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en</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utilisant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analogie</a:t>
            </a:r>
            <a:r>
              <a:rPr lang="en-US" sz="1200" dirty="0">
                <a:solidFill>
                  <a:schemeClr val="dk1"/>
                </a:solidFill>
                <a:latin typeface="+mn-lt"/>
                <a:ea typeface="Calibri"/>
                <a:cs typeface="Calibri"/>
                <a:sym typeface="Calibri"/>
              </a:rPr>
              <a:t> avec des </a:t>
            </a:r>
            <a:r>
              <a:rPr lang="en-US" sz="1200" dirty="0" err="1">
                <a:solidFill>
                  <a:schemeClr val="dk1"/>
                </a:solidFill>
                <a:latin typeface="+mn-lt"/>
                <a:ea typeface="Calibri"/>
                <a:cs typeface="Calibri"/>
                <a:sym typeface="Calibri"/>
              </a:rPr>
              <a:t>journaux</a:t>
            </a:r>
            <a:r>
              <a:rPr lang="en-US" sz="1200" dirty="0">
                <a:solidFill>
                  <a:schemeClr val="dk1"/>
                </a:solidFill>
                <a:latin typeface="+mn-lt"/>
                <a:ea typeface="Calibri"/>
                <a:cs typeface="Calibri"/>
                <a:sym typeface="Calibri"/>
              </a:rPr>
              <a:t>. </a:t>
            </a:r>
          </a:p>
          <a:p>
            <a:pPr marL="0" lvl="0" indent="0" algn="l" rtl="0">
              <a:spcBef>
                <a:spcPts val="0"/>
              </a:spcBef>
              <a:spcAft>
                <a:spcPts val="0"/>
              </a:spcAft>
              <a:buNone/>
            </a:pPr>
            <a:r>
              <a:rPr lang="en-US" sz="1200" b="1" dirty="0" err="1">
                <a:solidFill>
                  <a:schemeClr val="dk1"/>
                </a:solidFill>
                <a:latin typeface="+mn-lt"/>
                <a:ea typeface="Calibri"/>
                <a:cs typeface="Calibri"/>
                <a:sym typeface="Calibri"/>
              </a:rPr>
              <a:t>Montrez</a:t>
            </a:r>
            <a:r>
              <a:rPr lang="en-US" sz="1200" b="1" dirty="0">
                <a:solidFill>
                  <a:schemeClr val="dk1"/>
                </a:solidFill>
                <a:latin typeface="+mn-lt"/>
                <a:ea typeface="Calibri"/>
                <a:cs typeface="Calibri"/>
                <a:sym typeface="Calibri"/>
              </a:rPr>
              <a:t> </a:t>
            </a:r>
            <a:r>
              <a:rPr lang="en-US" sz="1200" b="1" dirty="0" err="1">
                <a:solidFill>
                  <a:schemeClr val="dk1"/>
                </a:solidFill>
                <a:latin typeface="+mn-lt"/>
                <a:ea typeface="Calibri"/>
                <a:cs typeface="Calibri"/>
                <a:sym typeface="Calibri"/>
              </a:rPr>
              <a:t>cette</a:t>
            </a:r>
            <a:r>
              <a:rPr lang="en-US" sz="1200" b="1" dirty="0">
                <a:solidFill>
                  <a:schemeClr val="dk1"/>
                </a:solidFill>
                <a:latin typeface="+mn-lt"/>
                <a:ea typeface="Calibri"/>
                <a:cs typeface="Calibri"/>
                <a:sym typeface="Calibri"/>
              </a:rPr>
              <a:t> </a:t>
            </a:r>
            <a:r>
              <a:rPr lang="en-US" sz="1200" b="1" dirty="0" err="1">
                <a:solidFill>
                  <a:schemeClr val="dk1"/>
                </a:solidFill>
                <a:latin typeface="+mn-lt"/>
                <a:ea typeface="Calibri"/>
                <a:cs typeface="Calibri"/>
                <a:sym typeface="Calibri"/>
              </a:rPr>
              <a:t>vidéo</a:t>
            </a:r>
            <a:r>
              <a:rPr lang="en-US" sz="1200" b="1" dirty="0">
                <a:solidFill>
                  <a:schemeClr val="dk1"/>
                </a:solidFill>
                <a:latin typeface="+mn-lt"/>
                <a:ea typeface="Calibri"/>
                <a:cs typeface="Calibri"/>
                <a:sym typeface="Calibri"/>
              </a:rPr>
              <a:t> </a:t>
            </a:r>
            <a:r>
              <a:rPr lang="en-US" sz="1200" b="1" dirty="0" err="1">
                <a:solidFill>
                  <a:schemeClr val="dk1"/>
                </a:solidFill>
                <a:latin typeface="+mn-lt"/>
                <a:ea typeface="Calibri"/>
                <a:cs typeface="Calibri"/>
                <a:sym typeface="Calibri"/>
              </a:rPr>
              <a:t>seulement</a:t>
            </a:r>
            <a:r>
              <a:rPr lang="en-US" sz="1200" b="1" dirty="0">
                <a:solidFill>
                  <a:schemeClr val="dk1"/>
                </a:solidFill>
                <a:latin typeface="+mn-lt"/>
                <a:ea typeface="Calibri"/>
                <a:cs typeface="Calibri"/>
                <a:sym typeface="Calibri"/>
              </a:rPr>
              <a:t> </a:t>
            </a:r>
            <a:r>
              <a:rPr lang="en-US" sz="1200" b="1" dirty="0" err="1">
                <a:solidFill>
                  <a:schemeClr val="dk1"/>
                </a:solidFill>
                <a:latin typeface="+mn-lt"/>
                <a:ea typeface="Calibri"/>
                <a:cs typeface="Calibri"/>
                <a:sym typeface="Calibri"/>
              </a:rPr>
              <a:t>si</a:t>
            </a:r>
            <a:r>
              <a:rPr lang="en-US" sz="1200" b="1" dirty="0">
                <a:solidFill>
                  <a:schemeClr val="dk1"/>
                </a:solidFill>
                <a:latin typeface="+mn-lt"/>
                <a:ea typeface="Calibri"/>
                <a:cs typeface="Calibri"/>
                <a:sym typeface="Calibri"/>
              </a:rPr>
              <a:t> </a:t>
            </a:r>
            <a:r>
              <a:rPr lang="en-US" sz="1200" b="1" dirty="0" err="1">
                <a:solidFill>
                  <a:schemeClr val="dk1"/>
                </a:solidFill>
                <a:latin typeface="+mn-lt"/>
                <a:ea typeface="Calibri"/>
                <a:cs typeface="Calibri"/>
                <a:sym typeface="Calibri"/>
              </a:rPr>
              <a:t>vous</a:t>
            </a:r>
            <a:r>
              <a:rPr lang="en-US" sz="1200" b="1" dirty="0">
                <a:solidFill>
                  <a:schemeClr val="dk1"/>
                </a:solidFill>
                <a:latin typeface="+mn-lt"/>
                <a:ea typeface="Calibri"/>
                <a:cs typeface="Calibri"/>
                <a:sym typeface="Calibri"/>
              </a:rPr>
              <a:t> </a:t>
            </a:r>
            <a:r>
              <a:rPr lang="en-US" sz="1200" b="1" dirty="0" err="1">
                <a:solidFill>
                  <a:schemeClr val="dk1"/>
                </a:solidFill>
                <a:latin typeface="+mn-lt"/>
                <a:ea typeface="Calibri"/>
                <a:cs typeface="Calibri"/>
                <a:sym typeface="Calibri"/>
              </a:rPr>
              <a:t>avez</a:t>
            </a:r>
            <a:r>
              <a:rPr lang="en-US" sz="1200" b="1" dirty="0">
                <a:solidFill>
                  <a:schemeClr val="dk1"/>
                </a:solidFill>
                <a:latin typeface="+mn-lt"/>
                <a:ea typeface="Calibri"/>
                <a:cs typeface="Calibri"/>
                <a:sym typeface="Calibri"/>
              </a:rPr>
              <a:t> le temps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Certaines</a:t>
            </a:r>
            <a:r>
              <a:rPr lang="en-US" sz="1200" dirty="0">
                <a:solidFill>
                  <a:schemeClr val="dk1"/>
                </a:solidFill>
                <a:latin typeface="+mn-lt"/>
                <a:ea typeface="Calibri"/>
                <a:cs typeface="Calibri"/>
                <a:sym typeface="Calibri"/>
              </a:rPr>
              <a:t> classes </a:t>
            </a:r>
            <a:r>
              <a:rPr lang="en-US" sz="1200" dirty="0" err="1">
                <a:solidFill>
                  <a:schemeClr val="dk1"/>
                </a:solidFill>
                <a:latin typeface="+mn-lt"/>
                <a:ea typeface="Calibri"/>
                <a:cs typeface="Calibri"/>
                <a:sym typeface="Calibri"/>
              </a:rPr>
              <a:t>sont</a:t>
            </a:r>
            <a:r>
              <a:rPr lang="en-US" sz="1200" dirty="0">
                <a:solidFill>
                  <a:schemeClr val="dk1"/>
                </a:solidFill>
                <a:latin typeface="+mn-lt"/>
                <a:ea typeface="Calibri"/>
                <a:cs typeface="Calibri"/>
                <a:sym typeface="Calibri"/>
              </a:rPr>
              <a:t> plus </a:t>
            </a:r>
            <a:r>
              <a:rPr lang="en-US" sz="1200" dirty="0" err="1">
                <a:solidFill>
                  <a:schemeClr val="dk1"/>
                </a:solidFill>
                <a:latin typeface="+mn-lt"/>
                <a:ea typeface="Calibri"/>
                <a:cs typeface="Calibri"/>
                <a:sym typeface="Calibri"/>
              </a:rPr>
              <a:t>courtes</a:t>
            </a:r>
            <a:r>
              <a:rPr lang="en-US" sz="1200" dirty="0">
                <a:solidFill>
                  <a:schemeClr val="dk1"/>
                </a:solidFill>
                <a:latin typeface="+mn-lt"/>
                <a:ea typeface="Calibri"/>
                <a:cs typeface="Calibri"/>
                <a:sym typeface="Calibri"/>
              </a:rPr>
              <a:t> que </a:t>
            </a:r>
            <a:r>
              <a:rPr lang="en-US" sz="1200" dirty="0" err="1">
                <a:solidFill>
                  <a:schemeClr val="dk1"/>
                </a:solidFill>
                <a:latin typeface="+mn-lt"/>
                <a:ea typeface="Calibri"/>
                <a:cs typeface="Calibri"/>
                <a:sym typeface="Calibri"/>
              </a:rPr>
              <a:t>d’autres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c’est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à</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discrétion</a:t>
            </a:r>
            <a:r>
              <a:rPr lang="en-US" sz="1200" dirty="0">
                <a:solidFill>
                  <a:schemeClr val="dk1"/>
                </a:solidFill>
                <a:latin typeface="+mn-lt"/>
                <a:ea typeface="Calibri"/>
                <a:cs typeface="Calibri"/>
                <a:sym typeface="Calibri"/>
              </a:rPr>
              <a:t>. </a:t>
            </a:r>
          </a:p>
          <a:p>
            <a:pPr marL="0" lvl="0" indent="0" algn="l" rtl="0">
              <a:spcBef>
                <a:spcPts val="0"/>
              </a:spcBef>
              <a:spcAft>
                <a:spcPts val="0"/>
              </a:spcAft>
              <a:buNone/>
            </a:pPr>
            <a:endParaRPr lang="en-US" sz="1200" b="1" dirty="0">
              <a:solidFill>
                <a:schemeClr val="dk1"/>
              </a:solidFill>
              <a:latin typeface="+mn-lt"/>
              <a:ea typeface="Calibri"/>
              <a:cs typeface="Calibri"/>
              <a:sym typeface="Calibri"/>
            </a:endParaRPr>
          </a:p>
          <a:p>
            <a:pPr marL="0" lvl="0" indent="0" algn="l" rtl="0">
              <a:spcBef>
                <a:spcPts val="0"/>
              </a:spcBef>
              <a:spcAft>
                <a:spcPts val="0"/>
              </a:spcAft>
              <a:buNone/>
            </a:pPr>
            <a:r>
              <a:rPr lang="en-US" sz="1200" b="1" dirty="0">
                <a:solidFill>
                  <a:schemeClr val="dk1"/>
                </a:solidFill>
                <a:latin typeface="+mn-lt"/>
                <a:ea typeface="Calibri"/>
                <a:cs typeface="Calibri"/>
                <a:sym typeface="Calibri"/>
              </a:rPr>
              <a:t>Note #1</a:t>
            </a:r>
            <a:r>
              <a:rPr lang="en-US" sz="1200" dirty="0">
                <a:solidFill>
                  <a:schemeClr val="dk1"/>
                </a:solidFill>
                <a:latin typeface="+mn-lt"/>
                <a:ea typeface="Calibri"/>
                <a:cs typeface="Calibri"/>
                <a:sym typeface="Calibri"/>
              </a:rPr>
              <a:t> : Il y a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vidéo</a:t>
            </a:r>
            <a:r>
              <a:rPr lang="en-US" sz="1200" dirty="0">
                <a:solidFill>
                  <a:schemeClr val="dk1"/>
                </a:solidFill>
                <a:latin typeface="+mn-lt"/>
                <a:ea typeface="Calibri"/>
                <a:cs typeface="Calibri"/>
                <a:sym typeface="Calibri"/>
              </a:rPr>
              <a:t> avec le </a:t>
            </a:r>
            <a:r>
              <a:rPr lang="en-US" sz="1200" dirty="0" err="1">
                <a:solidFill>
                  <a:schemeClr val="dk1"/>
                </a:solidFill>
                <a:latin typeface="+mn-lt"/>
                <a:ea typeface="Calibri"/>
                <a:cs typeface="Calibri"/>
                <a:sym typeface="Calibri"/>
              </a:rPr>
              <a:t>doublage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français</a:t>
            </a:r>
            <a:r>
              <a:rPr lang="en-US" sz="1200" dirty="0">
                <a:solidFill>
                  <a:schemeClr val="dk1"/>
                </a:solidFill>
                <a:latin typeface="+mn-lt"/>
                <a:ea typeface="Calibri"/>
                <a:cs typeface="Calibri"/>
                <a:sym typeface="Calibri"/>
              </a:rPr>
              <a:t>. </a:t>
            </a:r>
          </a:p>
          <a:p>
            <a:pPr marL="0" lvl="0" indent="0" algn="l" rtl="0">
              <a:spcBef>
                <a:spcPts val="0"/>
              </a:spcBef>
              <a:spcAft>
                <a:spcPts val="0"/>
              </a:spcAft>
              <a:buNone/>
            </a:pPr>
            <a:r>
              <a:rPr lang="en-US" sz="1200" b="1" dirty="0">
                <a:solidFill>
                  <a:schemeClr val="dk1"/>
                </a:solidFill>
                <a:latin typeface="+mn-lt"/>
                <a:ea typeface="Calibri"/>
                <a:cs typeface="Calibri"/>
                <a:sym typeface="Calibri"/>
              </a:rPr>
              <a:t>Note# 2</a:t>
            </a:r>
            <a:r>
              <a:rPr lang="en-US" sz="1200" dirty="0">
                <a:solidFill>
                  <a:schemeClr val="dk1"/>
                </a:solidFill>
                <a:latin typeface="+mn-lt"/>
                <a:ea typeface="Calibri"/>
                <a:cs typeface="Calibri"/>
                <a:sym typeface="Calibri"/>
              </a:rPr>
              <a:t> : </a:t>
            </a:r>
            <a:r>
              <a:rPr lang="en-US" sz="1200" dirty="0" err="1">
                <a:solidFill>
                  <a:schemeClr val="dk1"/>
                </a:solidFill>
                <a:latin typeface="+mn-lt"/>
                <a:ea typeface="Calibri"/>
                <a:cs typeface="Calibri"/>
                <a:sym typeface="Calibri"/>
              </a:rPr>
              <a:t>Enregistrez</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vidéo</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séparément</a:t>
            </a:r>
            <a:r>
              <a:rPr lang="en-US" sz="1200" dirty="0">
                <a:solidFill>
                  <a:schemeClr val="dk1"/>
                </a:solidFill>
                <a:latin typeface="+mn-lt"/>
                <a:ea typeface="Calibri"/>
                <a:cs typeface="Calibri"/>
                <a:sym typeface="Calibri"/>
              </a:rPr>
              <a:t> et </a:t>
            </a:r>
            <a:r>
              <a:rPr lang="en-US" sz="1200" dirty="0" err="1">
                <a:solidFill>
                  <a:schemeClr val="dk1"/>
                </a:solidFill>
                <a:latin typeface="+mn-lt"/>
                <a:ea typeface="Calibri"/>
                <a:cs typeface="Calibri"/>
                <a:sym typeface="Calibri"/>
              </a:rPr>
              <a:t>jouez</a:t>
            </a:r>
            <a:r>
              <a:rPr lang="en-US" sz="1200" dirty="0">
                <a:solidFill>
                  <a:schemeClr val="dk1"/>
                </a:solidFill>
                <a:latin typeface="+mn-lt"/>
                <a:ea typeface="Calibri"/>
                <a:cs typeface="Calibri"/>
                <a:sym typeface="Calibri"/>
              </a:rPr>
              <a:t> la </a:t>
            </a:r>
            <a:r>
              <a:rPr lang="en-US" sz="1200" dirty="0" err="1">
                <a:solidFill>
                  <a:schemeClr val="dk1"/>
                </a:solidFill>
                <a:latin typeface="+mn-lt"/>
                <a:ea typeface="Calibri"/>
                <a:cs typeface="Calibri"/>
                <a:sym typeface="Calibri"/>
              </a:rPr>
              <a:t>vidéo</a:t>
            </a:r>
            <a:r>
              <a:rPr lang="en-US" sz="1200" dirty="0">
                <a:solidFill>
                  <a:schemeClr val="dk1"/>
                </a:solidFill>
                <a:latin typeface="+mn-lt"/>
                <a:ea typeface="Calibri"/>
                <a:cs typeface="Calibri"/>
                <a:sym typeface="Calibri"/>
              </a:rPr>
              <a:t> sur un </a:t>
            </a:r>
            <a:r>
              <a:rPr lang="en-US" sz="1200" dirty="0" err="1">
                <a:solidFill>
                  <a:schemeClr val="dk1"/>
                </a:solidFill>
                <a:latin typeface="+mn-lt"/>
                <a:ea typeface="Calibri"/>
                <a:cs typeface="Calibri"/>
                <a:sym typeface="Calibri"/>
              </a:rPr>
              <a:t>logiciel</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multimédia</a:t>
            </a:r>
            <a:r>
              <a:rPr lang="en-US" sz="1200" dirty="0">
                <a:solidFill>
                  <a:schemeClr val="dk1"/>
                </a:solidFill>
                <a:latin typeface="+mn-lt"/>
                <a:ea typeface="Calibri"/>
                <a:cs typeface="Calibri"/>
                <a:sym typeface="Calibri"/>
              </a:rPr>
              <a:t>. Il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fort probable que la </a:t>
            </a:r>
            <a:r>
              <a:rPr lang="en-US" sz="1200" dirty="0" err="1">
                <a:solidFill>
                  <a:schemeClr val="dk1"/>
                </a:solidFill>
                <a:latin typeface="+mn-lt"/>
                <a:ea typeface="Calibri"/>
                <a:cs typeface="Calibri"/>
                <a:sym typeface="Calibri"/>
              </a:rPr>
              <a:t>vidéo</a:t>
            </a:r>
            <a:r>
              <a:rPr lang="en-US" sz="1200" dirty="0">
                <a:solidFill>
                  <a:schemeClr val="dk1"/>
                </a:solidFill>
                <a:latin typeface="+mn-lt"/>
                <a:ea typeface="Calibri"/>
                <a:cs typeface="Calibri"/>
                <a:sym typeface="Calibri"/>
              </a:rPr>
              <a:t> ne </a:t>
            </a:r>
            <a:r>
              <a:rPr lang="en-US" sz="1200" dirty="0" err="1">
                <a:solidFill>
                  <a:schemeClr val="dk1"/>
                </a:solidFill>
                <a:latin typeface="+mn-lt"/>
                <a:ea typeface="Calibri"/>
                <a:cs typeface="Calibri"/>
                <a:sym typeface="Calibri"/>
              </a:rPr>
              <a:t>fonctionne</a:t>
            </a:r>
            <a:r>
              <a:rPr lang="en-US" sz="1200" dirty="0">
                <a:solidFill>
                  <a:schemeClr val="dk1"/>
                </a:solidFill>
                <a:latin typeface="+mn-lt"/>
                <a:ea typeface="Calibri"/>
                <a:cs typeface="Calibri"/>
                <a:sym typeface="Calibri"/>
              </a:rPr>
              <a:t> pas sur les </a:t>
            </a:r>
            <a:r>
              <a:rPr lang="en-US" sz="1200" dirty="0" err="1">
                <a:solidFill>
                  <a:schemeClr val="dk1"/>
                </a:solidFill>
                <a:latin typeface="+mn-lt"/>
                <a:ea typeface="Calibri"/>
                <a:cs typeface="Calibri"/>
                <a:sym typeface="Calibri"/>
              </a:rPr>
              <a:t>présentations</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Powerpoint</a:t>
            </a:r>
            <a:r>
              <a:rPr lang="en-US" sz="1200" dirty="0">
                <a:solidFill>
                  <a:schemeClr val="dk1"/>
                </a:solidFill>
                <a:latin typeface="+mn-lt"/>
                <a:ea typeface="Calibri"/>
                <a:cs typeface="Calibri"/>
                <a:sym typeface="Calibri"/>
              </a:rPr>
              <a:t>.</a:t>
            </a:r>
          </a:p>
          <a:p>
            <a:endParaRPr lang="en-CA" dirty="0"/>
          </a:p>
        </p:txBody>
      </p:sp>
      <p:sp>
        <p:nvSpPr>
          <p:cNvPr id="4" name="Slide Number Placeholder 3"/>
          <p:cNvSpPr>
            <a:spLocks noGrp="1"/>
          </p:cNvSpPr>
          <p:nvPr>
            <p:ph type="sldNum" sz="quarter" idx="10"/>
          </p:nvPr>
        </p:nvSpPr>
        <p:spPr/>
        <p:txBody>
          <a:bodyPr/>
          <a:lstStyle/>
          <a:p>
            <a:fld id="{9997DE5E-61CD-48C2-9C27-BA7C93BFD2AE}" type="slidenum">
              <a:rPr lang="en-US" smtClean="0"/>
              <a:pPr/>
              <a:t>19</a:t>
            </a:fld>
            <a:endParaRPr lang="en-US"/>
          </a:p>
        </p:txBody>
      </p:sp>
    </p:spTree>
    <p:extLst>
      <p:ext uri="{BB962C8B-B14F-4D97-AF65-F5344CB8AC3E}">
        <p14:creationId xmlns:p14="http://schemas.microsoft.com/office/powerpoint/2010/main" val="239336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lvl="0" indent="0" algn="l" rtl="0">
              <a:spcBef>
                <a:spcPts val="0"/>
              </a:spcBef>
              <a:spcAft>
                <a:spcPts val="0"/>
              </a:spcAft>
              <a:buNone/>
            </a:pPr>
            <a:r>
              <a:rPr lang="en-US" sz="1200" b="1" dirty="0" err="1">
                <a:solidFill>
                  <a:schemeClr val="dk1"/>
                </a:solidFill>
                <a:latin typeface="+mn-lt"/>
                <a:ea typeface="Calibri"/>
                <a:cs typeface="Calibri"/>
                <a:sym typeface="Calibri"/>
              </a:rPr>
              <a:t>Diapo</a:t>
            </a:r>
            <a:r>
              <a:rPr lang="en-US" sz="1200" b="1" dirty="0">
                <a:solidFill>
                  <a:schemeClr val="dk1"/>
                </a:solidFill>
                <a:latin typeface="+mn-lt"/>
                <a:ea typeface="Calibri"/>
                <a:cs typeface="Calibri"/>
                <a:sym typeface="Calibri"/>
              </a:rPr>
              <a:t> 2 - (~5 min):</a:t>
            </a:r>
            <a:endParaRPr lang="en-US" dirty="0"/>
          </a:p>
          <a:p>
            <a:r>
              <a:rPr lang="fr-FR" sz="1200" b="0" i="0" kern="1200" dirty="0">
                <a:solidFill>
                  <a:schemeClr val="tx1"/>
                </a:solidFill>
                <a:effectLst/>
                <a:latin typeface="+mn-lt"/>
                <a:ea typeface="+mn-ea"/>
                <a:cs typeface="+mn-cs"/>
              </a:rPr>
              <a:t>Demandez aux élèves de sortir un morceau de papier et des crayons / marqueurs pour dessiner. Demandez aux élèves de dessiner un scientifique (sans leur donner aucune aide), afin que nous puissions voir comment les élèves perçoivent les scientifiques. Demandez aux élèves de faire cela en classe avec vous et demandez-leur «à quoi ressemble à votre avis un scientifique?»</a:t>
            </a:r>
          </a:p>
          <a:p>
            <a:br>
              <a:rPr lang="fr-FR" dirty="0"/>
            </a:b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pPr marL="0" marR="0" lvl="0" indent="0" algn="l" rtl="0">
              <a:lnSpc>
                <a:spcPct val="100000"/>
              </a:lnSpc>
              <a:spcBef>
                <a:spcPts val="0"/>
              </a:spcBef>
              <a:spcAft>
                <a:spcPts val="0"/>
              </a:spcAft>
              <a:buClr>
                <a:schemeClr val="dk1"/>
              </a:buClr>
              <a:buSzPts val="1200"/>
              <a:buFont typeface="Calibri"/>
              <a:buNone/>
            </a:pPr>
            <a:r>
              <a:rPr lang="en-US" dirty="0"/>
              <a:t>’’ </a:t>
            </a:r>
          </a:p>
        </p:txBody>
      </p:sp>
      <p:sp>
        <p:nvSpPr>
          <p:cNvPr id="4" name="3 Marcador de número de diapositiva"/>
          <p:cNvSpPr>
            <a:spLocks noGrp="1"/>
          </p:cNvSpPr>
          <p:nvPr>
            <p:ph type="sldNum" sz="quarter" idx="10"/>
          </p:nvPr>
        </p:nvSpPr>
        <p:spPr/>
        <p:txBody>
          <a:bodyPr/>
          <a:lstStyle/>
          <a:p>
            <a:fld id="{9997DE5E-61CD-48C2-9C27-BA7C93BFD2AE}" type="slidenum">
              <a:rPr lang="en-US" smtClean="0"/>
              <a:pPr/>
              <a:t>2</a:t>
            </a:fld>
            <a:endParaRPr lang="en-US"/>
          </a:p>
        </p:txBody>
      </p:sp>
    </p:spTree>
    <p:extLst>
      <p:ext uri="{BB962C8B-B14F-4D97-AF65-F5344CB8AC3E}">
        <p14:creationId xmlns:p14="http://schemas.microsoft.com/office/powerpoint/2010/main" val="1681906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err="1">
                <a:solidFill>
                  <a:schemeClr val="dk1"/>
                </a:solidFill>
                <a:latin typeface="Calibri"/>
                <a:ea typeface="Calibri"/>
                <a:cs typeface="Calibri"/>
                <a:sym typeface="Calibri"/>
              </a:rPr>
              <a:t>Diapo</a:t>
            </a:r>
            <a:r>
              <a:rPr lang="en-US" sz="1200" b="1" dirty="0">
                <a:solidFill>
                  <a:schemeClr val="dk1"/>
                </a:solidFill>
                <a:latin typeface="Calibri"/>
                <a:ea typeface="Calibri"/>
                <a:cs typeface="Calibri"/>
                <a:sym typeface="Calibri"/>
              </a:rPr>
              <a:t> 20 – (~2min):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Pour la 4ième </a:t>
            </a:r>
            <a:r>
              <a:rPr lang="en-US" sz="1200" dirty="0" err="1">
                <a:solidFill>
                  <a:schemeClr val="dk1"/>
                </a:solidFill>
                <a:latin typeface="Calibri"/>
                <a:ea typeface="Calibri"/>
                <a:cs typeface="Calibri"/>
                <a:sym typeface="Calibri"/>
              </a:rPr>
              <a:t>année</a:t>
            </a:r>
            <a:r>
              <a:rPr lang="en-US" sz="1200" dirty="0">
                <a:solidFill>
                  <a:schemeClr val="dk1"/>
                </a:solidFill>
                <a:latin typeface="Calibri"/>
                <a:ea typeface="Calibri"/>
                <a:cs typeface="Calibri"/>
                <a:sym typeface="Calibri"/>
              </a:rPr>
              <a:t> du </a:t>
            </a:r>
            <a:r>
              <a:rPr lang="en-US" sz="1200" dirty="0" err="1">
                <a:solidFill>
                  <a:schemeClr val="dk1"/>
                </a:solidFill>
                <a:latin typeface="Calibri"/>
                <a:ea typeface="Calibri"/>
                <a:cs typeface="Calibri"/>
                <a:sym typeface="Calibri"/>
              </a:rPr>
              <a:t>primaire</a:t>
            </a:r>
            <a:r>
              <a:rPr lang="en-US" sz="1200" dirty="0">
                <a:solidFill>
                  <a:schemeClr val="dk1"/>
                </a:solidFill>
                <a:latin typeface="Calibri"/>
                <a:ea typeface="Calibri"/>
                <a:cs typeface="Calibri"/>
                <a:sym typeface="Calibri"/>
              </a:rPr>
              <a:t>, on </a:t>
            </a:r>
            <a:r>
              <a:rPr lang="en-US" sz="1200" dirty="0" err="1">
                <a:solidFill>
                  <a:schemeClr val="dk1"/>
                </a:solidFill>
                <a:latin typeface="Calibri"/>
                <a:ea typeface="Calibri"/>
                <a:cs typeface="Calibri"/>
                <a:sym typeface="Calibri"/>
              </a:rPr>
              <a:t>demande</a:t>
            </a:r>
            <a:r>
              <a:rPr lang="en-US" sz="1200" dirty="0">
                <a:solidFill>
                  <a:schemeClr val="dk1"/>
                </a:solidFill>
                <a:latin typeface="Calibri"/>
                <a:ea typeface="Calibri"/>
                <a:cs typeface="Calibri"/>
                <a:sym typeface="Calibri"/>
              </a:rPr>
              <a:t> aux enfants </a:t>
            </a:r>
            <a:r>
              <a:rPr lang="en-US" sz="1200" dirty="0" err="1">
                <a:solidFill>
                  <a:schemeClr val="dk1"/>
                </a:solidFill>
                <a:latin typeface="Calibri"/>
                <a:ea typeface="Calibri"/>
                <a:cs typeface="Calibri"/>
                <a:sym typeface="Calibri"/>
              </a:rPr>
              <a:t>d’apprendre</a:t>
            </a:r>
            <a:r>
              <a:rPr lang="en-US" sz="1200" dirty="0">
                <a:solidFill>
                  <a:schemeClr val="dk1"/>
                </a:solidFill>
                <a:latin typeface="Calibri"/>
                <a:ea typeface="Calibri"/>
                <a:cs typeface="Calibri"/>
                <a:sym typeface="Calibri"/>
              </a:rPr>
              <a:t> de nouveaux </a:t>
            </a:r>
            <a:r>
              <a:rPr lang="en-US" sz="1200" dirty="0" err="1">
                <a:solidFill>
                  <a:schemeClr val="dk1"/>
                </a:solidFill>
                <a:latin typeface="Calibri"/>
                <a:ea typeface="Calibri"/>
                <a:cs typeface="Calibri"/>
                <a:sym typeface="Calibri"/>
              </a:rPr>
              <a:t>termes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scientifiques</a:t>
            </a:r>
            <a:r>
              <a:rPr lang="en-US" sz="1200" dirty="0">
                <a:solidFill>
                  <a:schemeClr val="dk1"/>
                </a:solidFill>
                <a:latin typeface="Calibri"/>
                <a:ea typeface="Calibri"/>
                <a:cs typeface="Calibri"/>
                <a:sym typeface="Calibri"/>
              </a:rPr>
              <a:t> et de les </a:t>
            </a:r>
            <a:r>
              <a:rPr lang="en-US" sz="1200" dirty="0" err="1">
                <a:solidFill>
                  <a:schemeClr val="dk1"/>
                </a:solidFill>
                <a:latin typeface="Calibri"/>
                <a:ea typeface="Calibri"/>
                <a:cs typeface="Calibri"/>
                <a:sym typeface="Calibri"/>
              </a:rPr>
              <a:t>utiliser</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dans</a:t>
            </a:r>
            <a:r>
              <a:rPr lang="en-US" sz="1200" dirty="0">
                <a:solidFill>
                  <a:schemeClr val="dk1"/>
                </a:solidFill>
                <a:latin typeface="Calibri"/>
                <a:ea typeface="Calibri"/>
                <a:cs typeface="Calibri"/>
                <a:sym typeface="Calibri"/>
              </a:rPr>
              <a:t> un </a:t>
            </a:r>
            <a:r>
              <a:rPr lang="en-US" sz="1200" dirty="0" err="1">
                <a:solidFill>
                  <a:schemeClr val="dk1"/>
                </a:solidFill>
                <a:latin typeface="Calibri"/>
                <a:ea typeface="Calibri"/>
                <a:cs typeface="Calibri"/>
                <a:sym typeface="Calibri"/>
              </a:rPr>
              <a:t>contexte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approprie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Aujourd’hui</a:t>
            </a:r>
            <a:r>
              <a:rPr lang="en-US" sz="1200" dirty="0">
                <a:solidFill>
                  <a:schemeClr val="dk1"/>
                </a:solidFill>
                <a:latin typeface="Calibri"/>
                <a:ea typeface="Calibri"/>
                <a:cs typeface="Calibri"/>
                <a:sym typeface="Calibri"/>
              </a:rPr>
              <a:t>, nous </a:t>
            </a:r>
            <a:r>
              <a:rPr lang="en-US" sz="1200" dirty="0" err="1">
                <a:solidFill>
                  <a:schemeClr val="dk1"/>
                </a:solidFill>
                <a:latin typeface="Calibri"/>
                <a:ea typeface="Calibri"/>
                <a:cs typeface="Calibri"/>
                <a:sym typeface="Calibri"/>
              </a:rPr>
              <a:t>allons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apprendre</a:t>
            </a:r>
            <a:r>
              <a:rPr lang="en-US" sz="1200" dirty="0">
                <a:solidFill>
                  <a:schemeClr val="dk1"/>
                </a:solidFill>
                <a:latin typeface="Calibri"/>
                <a:ea typeface="Calibri"/>
                <a:cs typeface="Calibri"/>
                <a:sym typeface="Calibri"/>
              </a:rPr>
              <a:t> les </a:t>
            </a:r>
            <a:r>
              <a:rPr lang="en-US" sz="1200" dirty="0" err="1">
                <a:solidFill>
                  <a:schemeClr val="dk1"/>
                </a:solidFill>
                <a:latin typeface="Calibri"/>
                <a:ea typeface="Calibri"/>
                <a:cs typeface="Calibri"/>
                <a:sym typeface="Calibri"/>
              </a:rPr>
              <a:t>termes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circonvolutions</a:t>
            </a:r>
            <a:r>
              <a:rPr lang="en-US" sz="1200" dirty="0">
                <a:solidFill>
                  <a:schemeClr val="dk1"/>
                </a:solidFill>
                <a:latin typeface="Calibri"/>
                <a:ea typeface="Calibri"/>
                <a:cs typeface="Calibri"/>
                <a:sym typeface="Calibri"/>
              </a:rPr>
              <a:t> et </a:t>
            </a:r>
            <a:r>
              <a:rPr lang="en-US" sz="1200" dirty="0" err="1">
                <a:solidFill>
                  <a:schemeClr val="dk1"/>
                </a:solidFill>
                <a:latin typeface="Calibri"/>
                <a:ea typeface="Calibri"/>
                <a:cs typeface="Calibri"/>
                <a:sym typeface="Calibri"/>
              </a:rPr>
              <a:t>sillons</a:t>
            </a:r>
            <a:r>
              <a:rPr lang="en-US" sz="1200" dirty="0">
                <a:solidFill>
                  <a:schemeClr val="dk1"/>
                </a:solidFill>
                <a:latin typeface="Calibri"/>
                <a:ea typeface="Calibri"/>
                <a:cs typeface="Calibri"/>
                <a:sym typeface="Calibri"/>
              </a:rPr>
              <a:t> qui </a:t>
            </a:r>
            <a:r>
              <a:rPr lang="en-US" sz="1200" dirty="0" err="1">
                <a:solidFill>
                  <a:schemeClr val="dk1"/>
                </a:solidFill>
                <a:latin typeface="Calibri"/>
                <a:ea typeface="Calibri"/>
                <a:cs typeface="Calibri"/>
                <a:sym typeface="Calibri"/>
              </a:rPr>
              <a:t>décrivent</a:t>
            </a:r>
            <a:r>
              <a:rPr lang="en-US" sz="1200" dirty="0">
                <a:solidFill>
                  <a:schemeClr val="dk1"/>
                </a:solidFill>
                <a:latin typeface="Calibri"/>
                <a:ea typeface="Calibri"/>
                <a:cs typeface="Calibri"/>
                <a:sym typeface="Calibri"/>
              </a:rPr>
              <a:t> les </a:t>
            </a:r>
            <a:r>
              <a:rPr lang="en-US" sz="1200" dirty="0" err="1">
                <a:solidFill>
                  <a:schemeClr val="dk1"/>
                </a:solidFill>
                <a:latin typeface="Calibri"/>
                <a:ea typeface="Calibri"/>
                <a:cs typeface="Calibri"/>
                <a:sym typeface="Calibri"/>
              </a:rPr>
              <a:t>plis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dans</a:t>
            </a:r>
            <a:r>
              <a:rPr lang="en-US" sz="1200" dirty="0">
                <a:solidFill>
                  <a:schemeClr val="dk1"/>
                </a:solidFill>
                <a:latin typeface="Calibri"/>
                <a:ea typeface="Calibri"/>
                <a:cs typeface="Calibri"/>
                <a:sym typeface="Calibri"/>
              </a:rPr>
              <a:t> le </a:t>
            </a:r>
            <a:r>
              <a:rPr lang="en-US" sz="1200" dirty="0" err="1">
                <a:solidFill>
                  <a:schemeClr val="dk1"/>
                </a:solidFill>
                <a:latin typeface="Calibri"/>
                <a:ea typeface="Calibri"/>
                <a:cs typeface="Calibri"/>
                <a:sym typeface="Calibri"/>
              </a:rPr>
              <a:t>cerveau</a:t>
            </a:r>
            <a:r>
              <a:rPr lang="en-US" sz="1200" dirty="0">
                <a:solidFill>
                  <a:schemeClr val="dk1"/>
                </a:solidFill>
                <a:latin typeface="Calibri"/>
                <a:ea typeface="Calibri"/>
                <a:cs typeface="Calibri"/>
                <a:sym typeface="Calibri"/>
              </a:rPr>
              <a:t>. Une </a:t>
            </a:r>
            <a:r>
              <a:rPr lang="en-US" sz="1200" dirty="0" err="1">
                <a:solidFill>
                  <a:schemeClr val="dk1"/>
                </a:solidFill>
                <a:latin typeface="Calibri"/>
                <a:ea typeface="Calibri"/>
                <a:cs typeface="Calibri"/>
                <a:sym typeface="Calibri"/>
              </a:rPr>
              <a:t>circonvolution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est</a:t>
            </a:r>
            <a:r>
              <a:rPr lang="en-US" sz="1200" dirty="0">
                <a:solidFill>
                  <a:schemeClr val="dk1"/>
                </a:solidFill>
                <a:latin typeface="Calibri"/>
                <a:ea typeface="Calibri"/>
                <a:cs typeface="Calibri"/>
                <a:sym typeface="Calibri"/>
              </a:rPr>
              <a:t> le dessus d’un </a:t>
            </a:r>
            <a:r>
              <a:rPr lang="en-US" sz="1200" dirty="0" err="1">
                <a:solidFill>
                  <a:schemeClr val="dk1"/>
                </a:solidFill>
                <a:latin typeface="Calibri"/>
                <a:ea typeface="Calibri"/>
                <a:cs typeface="Calibri"/>
                <a:sym typeface="Calibri"/>
              </a:rPr>
              <a:t>pli</a:t>
            </a:r>
            <a:r>
              <a:rPr lang="en-US" sz="1200" dirty="0">
                <a:solidFill>
                  <a:schemeClr val="dk1"/>
                </a:solidFill>
                <a:latin typeface="Calibri"/>
                <a:ea typeface="Calibri"/>
                <a:cs typeface="Calibri"/>
                <a:sym typeface="Calibri"/>
              </a:rPr>
              <a:t> (la </a:t>
            </a:r>
            <a:r>
              <a:rPr lang="en-US" sz="1200" dirty="0" err="1">
                <a:solidFill>
                  <a:schemeClr val="dk1"/>
                </a:solidFill>
                <a:latin typeface="Calibri"/>
                <a:ea typeface="Calibri"/>
                <a:cs typeface="Calibri"/>
                <a:sym typeface="Calibri"/>
              </a:rPr>
              <a:t>bosse</a:t>
            </a:r>
            <a:r>
              <a:rPr lang="en-US" sz="1200" dirty="0">
                <a:solidFill>
                  <a:schemeClr val="dk1"/>
                </a:solidFill>
                <a:latin typeface="Calibri"/>
                <a:ea typeface="Calibri"/>
                <a:cs typeface="Calibri"/>
                <a:sym typeface="Calibri"/>
              </a:rPr>
              <a:t>) et un </a:t>
            </a:r>
            <a:r>
              <a:rPr lang="en-US" sz="1200" dirty="0" err="1">
                <a:solidFill>
                  <a:schemeClr val="dk1"/>
                </a:solidFill>
                <a:latin typeface="Calibri"/>
                <a:ea typeface="Calibri"/>
                <a:cs typeface="Calibri"/>
                <a:sym typeface="Calibri"/>
              </a:rPr>
              <a:t>sillon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est</a:t>
            </a:r>
            <a:r>
              <a:rPr lang="en-US" sz="1200" dirty="0">
                <a:solidFill>
                  <a:schemeClr val="dk1"/>
                </a:solidFill>
                <a:latin typeface="Calibri"/>
                <a:ea typeface="Calibri"/>
                <a:cs typeface="Calibri"/>
                <a:sym typeface="Calibri"/>
              </a:rPr>
              <a:t> le dessous du </a:t>
            </a:r>
            <a:r>
              <a:rPr lang="en-US" sz="1200" dirty="0" err="1">
                <a:solidFill>
                  <a:schemeClr val="dk1"/>
                </a:solidFill>
                <a:latin typeface="Calibri"/>
                <a:ea typeface="Calibri"/>
                <a:cs typeface="Calibri"/>
                <a:sym typeface="Calibri"/>
              </a:rPr>
              <a:t>pli</a:t>
            </a:r>
            <a:r>
              <a:rPr lang="en-US" sz="1200" dirty="0">
                <a:solidFill>
                  <a:schemeClr val="dk1"/>
                </a:solidFill>
                <a:latin typeface="Calibri"/>
                <a:ea typeface="Calibri"/>
                <a:cs typeface="Calibri"/>
                <a:sym typeface="Calibri"/>
              </a:rPr>
              <a:t> (la </a:t>
            </a:r>
            <a:r>
              <a:rPr lang="en-US" sz="1200" dirty="0" err="1">
                <a:solidFill>
                  <a:schemeClr val="dk1"/>
                </a:solidFill>
                <a:latin typeface="Calibri"/>
                <a:ea typeface="Calibri"/>
                <a:cs typeface="Calibri"/>
                <a:sym typeface="Calibri"/>
              </a:rPr>
              <a:t>craque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Demandez</a:t>
            </a:r>
            <a:r>
              <a:rPr lang="en-US" sz="1200" dirty="0">
                <a:solidFill>
                  <a:schemeClr val="dk1"/>
                </a:solidFill>
                <a:latin typeface="Calibri"/>
                <a:ea typeface="Calibri"/>
                <a:cs typeface="Calibri"/>
                <a:sym typeface="Calibri"/>
              </a:rPr>
              <a:t> aux </a:t>
            </a:r>
            <a:r>
              <a:rPr lang="en-US" sz="1200" dirty="0" err="1">
                <a:solidFill>
                  <a:schemeClr val="dk1"/>
                </a:solidFill>
                <a:latin typeface="Calibri"/>
                <a:ea typeface="Calibri"/>
                <a:cs typeface="Calibri"/>
                <a:sym typeface="Calibri"/>
              </a:rPr>
              <a:t>élèves</a:t>
            </a:r>
            <a:r>
              <a:rPr lang="en-US" sz="1200" dirty="0">
                <a:solidFill>
                  <a:schemeClr val="dk1"/>
                </a:solidFill>
                <a:latin typeface="Calibri"/>
                <a:ea typeface="Calibri"/>
                <a:cs typeface="Calibri"/>
                <a:sym typeface="Calibri"/>
              </a:rPr>
              <a:t> de </a:t>
            </a:r>
            <a:r>
              <a:rPr lang="en-US" sz="1200" dirty="0" err="1">
                <a:solidFill>
                  <a:schemeClr val="dk1"/>
                </a:solidFill>
                <a:latin typeface="Calibri"/>
                <a:ea typeface="Calibri"/>
                <a:cs typeface="Calibri"/>
                <a:sym typeface="Calibri"/>
              </a:rPr>
              <a:t>répéter</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ces</a:t>
            </a:r>
            <a:r>
              <a:rPr lang="en-US" sz="1200" dirty="0">
                <a:solidFill>
                  <a:schemeClr val="dk1"/>
                </a:solidFill>
                <a:latin typeface="Calibri"/>
                <a:ea typeface="Calibri"/>
                <a:cs typeface="Calibri"/>
                <a:sym typeface="Calibri"/>
              </a:rPr>
              <a:t> mots à </a:t>
            </a:r>
            <a:r>
              <a:rPr lang="en-US" sz="1200" dirty="0" err="1">
                <a:solidFill>
                  <a:schemeClr val="dk1"/>
                </a:solidFill>
                <a:latin typeface="Calibri"/>
                <a:ea typeface="Calibri"/>
                <a:cs typeface="Calibri"/>
                <a:sym typeface="Calibri"/>
              </a:rPr>
              <a:t>voix</a:t>
            </a:r>
            <a:r>
              <a:rPr lang="en-US" sz="1200" dirty="0">
                <a:solidFill>
                  <a:schemeClr val="dk1"/>
                </a:solidFill>
                <a:latin typeface="Calibri"/>
                <a:ea typeface="Calibri"/>
                <a:cs typeface="Calibri"/>
                <a:sym typeface="Calibri"/>
              </a:rPr>
              <a:t> haute à </a:t>
            </a:r>
            <a:r>
              <a:rPr lang="en-US" sz="1200" dirty="0" err="1">
                <a:solidFill>
                  <a:schemeClr val="dk1"/>
                </a:solidFill>
                <a:latin typeface="Calibri"/>
                <a:ea typeface="Calibri"/>
                <a:cs typeface="Calibri"/>
                <a:sym typeface="Calibri"/>
              </a:rPr>
              <a:t>plusieurs</a:t>
            </a:r>
            <a:r>
              <a:rPr lang="en-US" sz="1200" dirty="0">
                <a:solidFill>
                  <a:schemeClr val="dk1"/>
                </a:solidFill>
                <a:latin typeface="Calibri"/>
                <a:ea typeface="Calibri"/>
                <a:cs typeface="Calibri"/>
                <a:sym typeface="Calibri"/>
              </a:rPr>
              <a:t> reprises. </a:t>
            </a:r>
          </a:p>
          <a:p>
            <a:pPr marL="0" lvl="0" indent="0" algn="l" rtl="0">
              <a:spcBef>
                <a:spcPts val="0"/>
              </a:spcBef>
              <a:spcAft>
                <a:spcPts val="0"/>
              </a:spcAft>
              <a:buNone/>
            </a:pPr>
            <a:endParaRPr dirty="0"/>
          </a:p>
          <a:p>
            <a:pPr marL="0" lvl="0" indent="0" algn="l" rtl="0">
              <a:spcBef>
                <a:spcPts val="0"/>
              </a:spcBef>
              <a:spcAft>
                <a:spcPts val="0"/>
              </a:spcAft>
              <a:buNone/>
            </a:pPr>
            <a:r>
              <a:rPr lang="en-US" sz="1200" dirty="0" err="1">
                <a:solidFill>
                  <a:schemeClr val="dk1"/>
                </a:solidFill>
                <a:latin typeface="Calibri"/>
                <a:ea typeface="Calibri"/>
                <a:cs typeface="Calibri"/>
                <a:sym typeface="Calibri"/>
              </a:rPr>
              <a:t>Résumez</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ce</a:t>
            </a:r>
            <a:r>
              <a:rPr lang="en-US" sz="1200" dirty="0">
                <a:solidFill>
                  <a:schemeClr val="dk1"/>
                </a:solidFill>
                <a:latin typeface="Calibri"/>
                <a:ea typeface="Calibri"/>
                <a:cs typeface="Calibri"/>
                <a:sym typeface="Calibri"/>
              </a:rPr>
              <a:t> que </a:t>
            </a:r>
            <a:r>
              <a:rPr lang="en-US" sz="1200" dirty="0" err="1">
                <a:solidFill>
                  <a:schemeClr val="dk1"/>
                </a:solidFill>
                <a:latin typeface="Calibri"/>
                <a:ea typeface="Calibri"/>
                <a:cs typeface="Calibri"/>
                <a:sym typeface="Calibri"/>
              </a:rPr>
              <a:t>vous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venez</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d’enseigner</a:t>
            </a:r>
            <a:r>
              <a:rPr lang="en-US" sz="1200" dirty="0">
                <a:solidFill>
                  <a:schemeClr val="dk1"/>
                </a:solidFill>
                <a:latin typeface="Calibri"/>
                <a:ea typeface="Calibri"/>
                <a:cs typeface="Calibri"/>
                <a:sym typeface="Calibri"/>
              </a:rPr>
              <a:t>. Le </a:t>
            </a:r>
            <a:r>
              <a:rPr lang="en-US" sz="1200" dirty="0" err="1">
                <a:solidFill>
                  <a:schemeClr val="dk1"/>
                </a:solidFill>
                <a:latin typeface="Calibri"/>
                <a:ea typeface="Calibri"/>
                <a:cs typeface="Calibri"/>
                <a:sym typeface="Calibri"/>
              </a:rPr>
              <a:t>cerveau</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est</a:t>
            </a:r>
            <a:r>
              <a:rPr lang="en-US" sz="1200" dirty="0">
                <a:solidFill>
                  <a:schemeClr val="dk1"/>
                </a:solidFill>
                <a:latin typeface="Calibri"/>
                <a:ea typeface="Calibri"/>
                <a:cs typeface="Calibri"/>
                <a:sym typeface="Calibri"/>
              </a:rPr>
              <a:t> plié. </a:t>
            </a:r>
            <a:r>
              <a:rPr lang="en-US" sz="1200" dirty="0" err="1">
                <a:solidFill>
                  <a:schemeClr val="dk1"/>
                </a:solidFill>
                <a:latin typeface="Calibri"/>
                <a:ea typeface="Calibri"/>
                <a:cs typeface="Calibri"/>
                <a:sym typeface="Calibri"/>
              </a:rPr>
              <a:t>Ces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plis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sont</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appelés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circonvolutions</a:t>
            </a:r>
            <a:r>
              <a:rPr lang="en-US" sz="1200" dirty="0">
                <a:solidFill>
                  <a:schemeClr val="dk1"/>
                </a:solidFill>
                <a:latin typeface="Calibri"/>
                <a:ea typeface="Calibri"/>
                <a:cs typeface="Calibri"/>
                <a:sym typeface="Calibri"/>
              </a:rPr>
              <a:t> et </a:t>
            </a:r>
            <a:r>
              <a:rPr lang="en-US" sz="1200" dirty="0" err="1">
                <a:solidFill>
                  <a:schemeClr val="dk1"/>
                </a:solidFill>
                <a:latin typeface="Calibri"/>
                <a:ea typeface="Calibri"/>
                <a:cs typeface="Calibri"/>
                <a:sym typeface="Calibri"/>
              </a:rPr>
              <a:t>sillons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Pourquoi</a:t>
            </a:r>
            <a:r>
              <a:rPr lang="en-US" sz="1200" dirty="0">
                <a:solidFill>
                  <a:schemeClr val="dk1"/>
                </a:solidFill>
                <a:latin typeface="Calibri"/>
                <a:ea typeface="Calibri"/>
                <a:cs typeface="Calibri"/>
                <a:sym typeface="Calibri"/>
              </a:rPr>
              <a:t> le </a:t>
            </a:r>
            <a:r>
              <a:rPr lang="en-US" sz="1200" dirty="0" err="1">
                <a:solidFill>
                  <a:schemeClr val="dk1"/>
                </a:solidFill>
                <a:latin typeface="Calibri"/>
                <a:ea typeface="Calibri"/>
                <a:cs typeface="Calibri"/>
                <a:sym typeface="Calibri"/>
              </a:rPr>
              <a:t>cerveau</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est-il</a:t>
            </a:r>
            <a:r>
              <a:rPr lang="en-US" sz="1200" dirty="0">
                <a:solidFill>
                  <a:schemeClr val="dk1"/>
                </a:solidFill>
                <a:latin typeface="Calibri"/>
                <a:ea typeface="Calibri"/>
                <a:cs typeface="Calibri"/>
                <a:sym typeface="Calibri"/>
              </a:rPr>
              <a:t> plié : </a:t>
            </a:r>
            <a:r>
              <a:rPr lang="en-US" sz="1200" dirty="0" err="1">
                <a:solidFill>
                  <a:schemeClr val="dk1"/>
                </a:solidFill>
                <a:latin typeface="Calibri"/>
                <a:ea typeface="Calibri"/>
                <a:cs typeface="Calibri"/>
                <a:sym typeface="Calibri"/>
              </a:rPr>
              <a:t>afin</a:t>
            </a:r>
            <a:r>
              <a:rPr lang="en-US" sz="1200" dirty="0">
                <a:solidFill>
                  <a:schemeClr val="dk1"/>
                </a:solidFill>
                <a:latin typeface="Calibri"/>
                <a:ea typeface="Calibri"/>
                <a:cs typeface="Calibri"/>
                <a:sym typeface="Calibri"/>
              </a:rPr>
              <a:t> que le </a:t>
            </a:r>
            <a:r>
              <a:rPr lang="en-US" sz="1200" dirty="0" err="1">
                <a:solidFill>
                  <a:schemeClr val="dk1"/>
                </a:solidFill>
                <a:latin typeface="Calibri"/>
                <a:ea typeface="Calibri"/>
                <a:cs typeface="Calibri"/>
                <a:sym typeface="Calibri"/>
              </a:rPr>
              <a:t>cerveau</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puisse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rentrer</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dans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notre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crâne</a:t>
            </a:r>
            <a:r>
              <a:rPr lang="en-US" sz="1200" dirty="0">
                <a:solidFill>
                  <a:schemeClr val="dk1"/>
                </a:solidFill>
                <a:latin typeface="Calibri"/>
                <a:ea typeface="Calibri"/>
                <a:cs typeface="Calibri"/>
                <a:sym typeface="Calibri"/>
              </a:rPr>
              <a:t> ! Les </a:t>
            </a:r>
            <a:r>
              <a:rPr lang="en-US" sz="1200" dirty="0" err="1">
                <a:solidFill>
                  <a:schemeClr val="dk1"/>
                </a:solidFill>
                <a:latin typeface="Calibri"/>
                <a:ea typeface="Calibri"/>
                <a:cs typeface="Calibri"/>
                <a:sym typeface="Calibri"/>
              </a:rPr>
              <a:t>gros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animaux</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ont</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besoin</a:t>
            </a:r>
            <a:r>
              <a:rPr lang="en-US" sz="1200" dirty="0">
                <a:solidFill>
                  <a:schemeClr val="dk1"/>
                </a:solidFill>
                <a:latin typeface="Calibri"/>
                <a:ea typeface="Calibri"/>
                <a:cs typeface="Calibri"/>
                <a:sym typeface="Calibri"/>
              </a:rPr>
              <a:t> de plus </a:t>
            </a:r>
            <a:r>
              <a:rPr lang="en-US" sz="1200" dirty="0" err="1">
                <a:solidFill>
                  <a:schemeClr val="dk1"/>
                </a:solidFill>
                <a:latin typeface="Calibri"/>
                <a:ea typeface="Calibri"/>
                <a:cs typeface="Calibri"/>
                <a:sym typeface="Calibri"/>
              </a:rPr>
              <a:t>gros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cerveaux</a:t>
            </a:r>
            <a:r>
              <a:rPr lang="en-US" sz="1200" dirty="0">
                <a:solidFill>
                  <a:schemeClr val="dk1"/>
                </a:solidFill>
                <a:latin typeface="Calibri"/>
                <a:ea typeface="Calibri"/>
                <a:cs typeface="Calibri"/>
                <a:sym typeface="Calibri"/>
              </a:rPr>
              <a:t>. Au </a:t>
            </a:r>
            <a:r>
              <a:rPr lang="en-US" sz="1200" dirty="0" err="1">
                <a:solidFill>
                  <a:schemeClr val="dk1"/>
                </a:solidFill>
                <a:latin typeface="Calibri"/>
                <a:ea typeface="Calibri"/>
                <a:cs typeface="Calibri"/>
                <a:sym typeface="Calibri"/>
              </a:rPr>
              <a:t>cours</a:t>
            </a:r>
            <a:r>
              <a:rPr lang="en-US" sz="1200" dirty="0">
                <a:solidFill>
                  <a:schemeClr val="dk1"/>
                </a:solidFill>
                <a:latin typeface="Calibri"/>
                <a:ea typeface="Calibri"/>
                <a:cs typeface="Calibri"/>
                <a:sym typeface="Calibri"/>
              </a:rPr>
              <a:t> de </a:t>
            </a:r>
            <a:r>
              <a:rPr lang="en-US" sz="1200" dirty="0" err="1">
                <a:solidFill>
                  <a:schemeClr val="dk1"/>
                </a:solidFill>
                <a:latin typeface="Calibri"/>
                <a:ea typeface="Calibri"/>
                <a:cs typeface="Calibri"/>
                <a:sym typeface="Calibri"/>
              </a:rPr>
              <a:t>l’évolution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notre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cerveau</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grandissait</a:t>
            </a:r>
            <a:r>
              <a:rPr lang="en-US" sz="1200" dirty="0">
                <a:solidFill>
                  <a:schemeClr val="dk1"/>
                </a:solidFill>
                <a:latin typeface="Calibri"/>
                <a:ea typeface="Calibri"/>
                <a:cs typeface="Calibri"/>
                <a:sym typeface="Calibri"/>
              </a:rPr>
              <a:t> plus </a:t>
            </a:r>
            <a:r>
              <a:rPr lang="en-US" sz="1200" dirty="0" err="1">
                <a:solidFill>
                  <a:schemeClr val="dk1"/>
                </a:solidFill>
                <a:latin typeface="Calibri"/>
                <a:ea typeface="Calibri"/>
                <a:cs typeface="Calibri"/>
                <a:sym typeface="Calibri"/>
              </a:rPr>
              <a:t>rapidement</a:t>
            </a:r>
            <a:r>
              <a:rPr lang="en-US" sz="1200" dirty="0">
                <a:solidFill>
                  <a:schemeClr val="dk1"/>
                </a:solidFill>
                <a:latin typeface="Calibri"/>
                <a:ea typeface="Calibri"/>
                <a:cs typeface="Calibri"/>
                <a:sym typeface="Calibri"/>
              </a:rPr>
              <a:t> que </a:t>
            </a:r>
            <a:r>
              <a:rPr lang="en-US" sz="1200" dirty="0" err="1">
                <a:solidFill>
                  <a:schemeClr val="dk1"/>
                </a:solidFill>
                <a:latin typeface="Calibri"/>
                <a:ea typeface="Calibri"/>
                <a:cs typeface="Calibri"/>
                <a:sym typeface="Calibri"/>
              </a:rPr>
              <a:t>notre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tête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Afin</a:t>
            </a:r>
            <a:r>
              <a:rPr lang="en-US" sz="1200" dirty="0">
                <a:solidFill>
                  <a:schemeClr val="dk1"/>
                </a:solidFill>
                <a:latin typeface="Calibri"/>
                <a:ea typeface="Calibri"/>
                <a:cs typeface="Calibri"/>
                <a:sym typeface="Calibri"/>
              </a:rPr>
              <a:t> que le </a:t>
            </a:r>
            <a:r>
              <a:rPr lang="en-US" sz="1200" dirty="0" err="1">
                <a:solidFill>
                  <a:schemeClr val="dk1"/>
                </a:solidFill>
                <a:latin typeface="Calibri"/>
                <a:ea typeface="Calibri"/>
                <a:cs typeface="Calibri"/>
                <a:sym typeface="Calibri"/>
              </a:rPr>
              <a:t>cerveau</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puisse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rentrer</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dans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notre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crâne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il</a:t>
            </a:r>
            <a:r>
              <a:rPr lang="en-US" sz="1200" dirty="0">
                <a:solidFill>
                  <a:schemeClr val="dk1"/>
                </a:solidFill>
                <a:latin typeface="Calibri"/>
                <a:ea typeface="Calibri"/>
                <a:cs typeface="Calibri"/>
                <a:sym typeface="Calibri"/>
              </a:rPr>
              <a:t> a des </a:t>
            </a:r>
            <a:r>
              <a:rPr lang="en-US" sz="1200" dirty="0" err="1">
                <a:solidFill>
                  <a:schemeClr val="dk1"/>
                </a:solidFill>
                <a:latin typeface="Calibri"/>
                <a:ea typeface="Calibri"/>
                <a:cs typeface="Calibri"/>
                <a:sym typeface="Calibri"/>
              </a:rPr>
              <a:t>plis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moyenne</a:t>
            </a:r>
            <a:r>
              <a:rPr lang="en-US" sz="1200" dirty="0">
                <a:solidFill>
                  <a:schemeClr val="dk1"/>
                </a:solidFill>
                <a:latin typeface="Calibri"/>
                <a:ea typeface="Calibri"/>
                <a:cs typeface="Calibri"/>
                <a:sym typeface="Calibri"/>
              </a:rPr>
              <a:t>, plus un </a:t>
            </a:r>
            <a:r>
              <a:rPr lang="en-US" sz="1200" dirty="0" err="1">
                <a:solidFill>
                  <a:schemeClr val="dk1"/>
                </a:solidFill>
                <a:latin typeface="Calibri"/>
                <a:ea typeface="Calibri"/>
                <a:cs typeface="Calibri"/>
                <a:sym typeface="Calibri"/>
              </a:rPr>
              <a:t>cerveau</a:t>
            </a:r>
            <a:r>
              <a:rPr lang="en-US" sz="1200" dirty="0">
                <a:solidFill>
                  <a:schemeClr val="dk1"/>
                </a:solidFill>
                <a:latin typeface="Calibri"/>
                <a:ea typeface="Calibri"/>
                <a:cs typeface="Calibri"/>
                <a:sym typeface="Calibri"/>
              </a:rPr>
              <a:t> a de </a:t>
            </a:r>
            <a:r>
              <a:rPr lang="en-US" sz="1200" dirty="0" err="1">
                <a:solidFill>
                  <a:schemeClr val="dk1"/>
                </a:solidFill>
                <a:latin typeface="Calibri"/>
                <a:ea typeface="Calibri"/>
                <a:cs typeface="Calibri"/>
                <a:sym typeface="Calibri"/>
              </a:rPr>
              <a:t>plis</a:t>
            </a:r>
            <a:r>
              <a:rPr lang="en-US" sz="1200" dirty="0">
                <a:solidFill>
                  <a:schemeClr val="dk1"/>
                </a:solidFill>
                <a:latin typeface="Calibri"/>
                <a:ea typeface="Calibri"/>
                <a:cs typeface="Calibri"/>
                <a:sym typeface="Calibri"/>
              </a:rPr>
              <a:t>, plus </a:t>
            </a:r>
            <a:r>
              <a:rPr lang="en-US" sz="1200" dirty="0" err="1">
                <a:solidFill>
                  <a:schemeClr val="dk1"/>
                </a:solidFill>
                <a:latin typeface="Calibri"/>
                <a:ea typeface="Calibri"/>
                <a:cs typeface="Calibri"/>
                <a:sym typeface="Calibri"/>
              </a:rPr>
              <a:t>l’animal</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est</a:t>
            </a:r>
            <a:r>
              <a:rPr lang="en-US" sz="1200" dirty="0">
                <a:solidFill>
                  <a:schemeClr val="dk1"/>
                </a:solidFill>
                <a:latin typeface="Calibri"/>
                <a:ea typeface="Calibri"/>
                <a:cs typeface="Calibri"/>
                <a:sym typeface="Calibri"/>
              </a:rPr>
              <a:t> intelligent/ </a:t>
            </a:r>
            <a:r>
              <a:rPr lang="en-US" sz="1200" dirty="0" err="1">
                <a:solidFill>
                  <a:schemeClr val="dk1"/>
                </a:solidFill>
                <a:latin typeface="Calibri"/>
                <a:ea typeface="Calibri"/>
                <a:cs typeface="Calibri"/>
                <a:sym typeface="Calibri"/>
              </a:rPr>
              <a:t>évolue</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Ces</a:t>
            </a:r>
            <a:r>
              <a:rPr lang="en-US" sz="1200" dirty="0">
                <a:solidFill>
                  <a:schemeClr val="dk1"/>
                </a:solidFill>
                <a:latin typeface="Calibri"/>
                <a:ea typeface="Calibri"/>
                <a:cs typeface="Calibri"/>
                <a:sym typeface="Calibri"/>
              </a:rPr>
              <a:t> indices </a:t>
            </a:r>
            <a:r>
              <a:rPr lang="en-US" sz="1200" dirty="0" err="1">
                <a:solidFill>
                  <a:schemeClr val="dk1"/>
                </a:solidFill>
                <a:latin typeface="Calibri"/>
                <a:ea typeface="Calibri"/>
                <a:cs typeface="Calibri"/>
                <a:sym typeface="Calibri"/>
              </a:rPr>
              <a:t>aideront</a:t>
            </a:r>
            <a:r>
              <a:rPr lang="en-US" sz="1200" dirty="0">
                <a:solidFill>
                  <a:schemeClr val="dk1"/>
                </a:solidFill>
                <a:latin typeface="Calibri"/>
                <a:ea typeface="Calibri"/>
                <a:cs typeface="Calibri"/>
                <a:sym typeface="Calibri"/>
              </a:rPr>
              <a:t> les </a:t>
            </a:r>
            <a:r>
              <a:rPr lang="en-US" sz="1200" dirty="0" err="1">
                <a:solidFill>
                  <a:schemeClr val="dk1"/>
                </a:solidFill>
                <a:latin typeface="Calibri"/>
                <a:ea typeface="Calibri"/>
                <a:cs typeface="Calibri"/>
                <a:sym typeface="Calibri"/>
              </a:rPr>
              <a:t>élèves</a:t>
            </a:r>
            <a:r>
              <a:rPr lang="en-US" sz="1200" dirty="0">
                <a:solidFill>
                  <a:schemeClr val="dk1"/>
                </a:solidFill>
                <a:latin typeface="Calibri"/>
                <a:ea typeface="Calibri"/>
                <a:cs typeface="Calibri"/>
                <a:sym typeface="Calibri"/>
              </a:rPr>
              <a:t> dans les </a:t>
            </a:r>
            <a:r>
              <a:rPr lang="en-US" sz="1200" dirty="0" err="1">
                <a:solidFill>
                  <a:schemeClr val="dk1"/>
                </a:solidFill>
                <a:latin typeface="Calibri"/>
                <a:ea typeface="Calibri"/>
                <a:cs typeface="Calibri"/>
                <a:sym typeface="Calibri"/>
              </a:rPr>
              <a:t>activités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suivantes</a:t>
            </a:r>
            <a:r>
              <a:rPr lang="en-US" sz="1200" dirty="0">
                <a:solidFill>
                  <a:schemeClr val="dk1"/>
                </a:solidFill>
                <a:latin typeface="Calibri"/>
                <a:ea typeface="Calibri"/>
                <a:cs typeface="Calibri"/>
                <a:sym typeface="Calibri"/>
              </a:rPr>
              <a:t>). </a:t>
            </a:r>
          </a:p>
          <a:p>
            <a:pPr marL="0" lvl="0" indent="0" algn="l" rtl="0">
              <a:spcBef>
                <a:spcPts val="0"/>
              </a:spcBef>
              <a:spcAft>
                <a:spcPts val="0"/>
              </a:spcAft>
              <a:buNone/>
            </a:pPr>
            <a:endParaRPr lang="en-US" sz="1200" dirty="0">
              <a:solidFill>
                <a:schemeClr val="dk1"/>
              </a:solidFill>
              <a:latin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pPr marL="0" lvl="0" indent="0" algn="l" rtl="0">
              <a:spcBef>
                <a:spcPts val="0"/>
              </a:spcBef>
              <a:spcAft>
                <a:spcPts val="0"/>
              </a:spcAft>
              <a:buNone/>
            </a:pPr>
            <a:endParaRPr dirty="0"/>
          </a:p>
        </p:txBody>
      </p:sp>
      <p:sp>
        <p:nvSpPr>
          <p:cNvPr id="257" name="Google Shape;257;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648917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21 - (2 min):</a:t>
            </a:r>
          </a:p>
          <a:p>
            <a:endParaRPr lang="en-US" sz="1200" b="1" kern="1200" dirty="0">
              <a:solidFill>
                <a:schemeClr val="tx1"/>
              </a:solidFill>
              <a:latin typeface="+mn-lt"/>
              <a:ea typeface="+mn-ea"/>
              <a:cs typeface="+mn-cs"/>
            </a:endParaRPr>
          </a:p>
          <a:p>
            <a:r>
              <a:rPr lang="en-US" sz="1200" b="0" kern="1200" dirty="0" err="1">
                <a:solidFill>
                  <a:schemeClr val="tx1"/>
                </a:solidFill>
                <a:latin typeface="+mn-lt"/>
                <a:ea typeface="+mn-ea"/>
                <a:cs typeface="+mn-cs"/>
              </a:rPr>
              <a:t>Toutes</a:t>
            </a:r>
            <a:r>
              <a:rPr lang="en-US" sz="1200" b="0" kern="1200" dirty="0">
                <a:solidFill>
                  <a:schemeClr val="tx1"/>
                </a:solidFill>
                <a:latin typeface="+mn-lt"/>
                <a:ea typeface="+mn-ea"/>
                <a:cs typeface="+mn-cs"/>
              </a:rPr>
              <a:t> les </a:t>
            </a:r>
            <a:r>
              <a:rPr lang="en-US" sz="1200" b="0" kern="1200" dirty="0" err="1">
                <a:solidFill>
                  <a:schemeClr val="tx1"/>
                </a:solidFill>
                <a:latin typeface="+mn-lt"/>
                <a:ea typeface="+mn-ea"/>
                <a:cs typeface="+mn-cs"/>
              </a:rPr>
              <a:t>diapo</a:t>
            </a:r>
            <a:r>
              <a:rPr lang="en-US" sz="1200" b="0" kern="1200" dirty="0">
                <a:solidFill>
                  <a:schemeClr val="tx1"/>
                </a:solidFill>
                <a:latin typeface="+mn-lt"/>
                <a:ea typeface="+mn-ea"/>
                <a:cs typeface="+mn-cs"/>
              </a:rPr>
              <a:t> avec un </a:t>
            </a:r>
            <a:r>
              <a:rPr lang="en-US" sz="1200" b="0" kern="1200" dirty="0" err="1">
                <a:solidFill>
                  <a:schemeClr val="tx1"/>
                </a:solidFill>
                <a:latin typeface="+mn-lt"/>
                <a:ea typeface="+mn-ea"/>
                <a:cs typeface="+mn-cs"/>
              </a:rPr>
              <a:t>nuage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relient</a:t>
            </a:r>
            <a:r>
              <a:rPr lang="en-US" sz="1200" b="0" kern="1200" dirty="0">
                <a:solidFill>
                  <a:schemeClr val="tx1"/>
                </a:solidFill>
                <a:latin typeface="+mn-lt"/>
                <a:ea typeface="+mn-ea"/>
                <a:cs typeface="+mn-cs"/>
              </a:rPr>
              <a:t> au </a:t>
            </a:r>
            <a:r>
              <a:rPr lang="en-US" sz="1200" b="0" kern="1200" dirty="0" err="1">
                <a:solidFill>
                  <a:schemeClr val="tx1"/>
                </a:solidFill>
                <a:latin typeface="+mn-lt"/>
                <a:ea typeface="+mn-ea"/>
                <a:cs typeface="+mn-cs"/>
              </a:rPr>
              <a:t>thème</a:t>
            </a:r>
            <a:r>
              <a:rPr lang="en-US" sz="1200" b="0" kern="1200" dirty="0">
                <a:solidFill>
                  <a:schemeClr val="tx1"/>
                </a:solidFill>
                <a:latin typeface="+mn-lt"/>
                <a:ea typeface="+mn-ea"/>
                <a:cs typeface="+mn-cs"/>
              </a:rPr>
              <a:t> de la séance </a:t>
            </a:r>
            <a:r>
              <a:rPr lang="en-US" sz="1200" b="0" kern="1200" dirty="0" err="1">
                <a:solidFill>
                  <a:schemeClr val="tx1"/>
                </a:solidFill>
                <a:latin typeface="+mn-lt"/>
                <a:ea typeface="+mn-ea"/>
                <a:cs typeface="+mn-cs"/>
              </a:rPr>
              <a:t>d’aujourd’hui</a:t>
            </a:r>
            <a:r>
              <a:rPr lang="en-US" sz="1200" b="0" kern="1200" dirty="0">
                <a:solidFill>
                  <a:schemeClr val="tx1"/>
                </a:solidFill>
                <a:latin typeface="+mn-lt"/>
                <a:ea typeface="+mn-ea"/>
                <a:cs typeface="+mn-cs"/>
              </a:rPr>
              <a:t>: </a:t>
            </a:r>
            <a:r>
              <a:rPr lang="en-US" sz="1200" b="1" kern="1200" dirty="0" err="1">
                <a:solidFill>
                  <a:schemeClr val="tx1"/>
                </a:solidFill>
                <a:latin typeface="+mn-lt"/>
                <a:ea typeface="+mn-ea"/>
                <a:cs typeface="+mn-cs"/>
              </a:rPr>
              <a:t>Qu’est-ce</a:t>
            </a:r>
            <a:r>
              <a:rPr lang="en-US" sz="1200" b="1" kern="1200" dirty="0">
                <a:solidFill>
                  <a:schemeClr val="tx1"/>
                </a:solidFill>
                <a:latin typeface="+mn-lt"/>
                <a:ea typeface="+mn-ea"/>
                <a:cs typeface="+mn-cs"/>
              </a:rPr>
              <a:t> que le </a:t>
            </a:r>
            <a:r>
              <a:rPr lang="en-US" sz="1200" b="1" kern="1200" dirty="0" err="1">
                <a:solidFill>
                  <a:schemeClr val="tx1"/>
                </a:solidFill>
                <a:latin typeface="+mn-lt"/>
                <a:ea typeface="+mn-ea"/>
                <a:cs typeface="+mn-cs"/>
              </a:rPr>
              <a:t>cerveau</a:t>
            </a:r>
            <a:r>
              <a:rPr lang="en-US" sz="1200" b="1" kern="1200" dirty="0">
                <a:solidFill>
                  <a:schemeClr val="tx1"/>
                </a:solidFill>
                <a:latin typeface="+mn-lt"/>
                <a:ea typeface="+mn-ea"/>
                <a:cs typeface="+mn-cs"/>
              </a:rPr>
              <a:t>?</a:t>
            </a:r>
          </a:p>
          <a:p>
            <a:endParaRPr lang="en-US" sz="1200" b="1" kern="1200" dirty="0">
              <a:solidFill>
                <a:schemeClr val="tx1"/>
              </a:solidFill>
              <a:latin typeface="+mn-lt"/>
              <a:ea typeface="+mn-ea"/>
              <a:cs typeface="+mn-cs"/>
            </a:endParaRPr>
          </a:p>
          <a:p>
            <a:r>
              <a:rPr lang="en-US" sz="1200" b="0" kern="1200" dirty="0" err="1">
                <a:solidFill>
                  <a:schemeClr val="tx1"/>
                </a:solidFill>
                <a:latin typeface="+mn-lt"/>
                <a:ea typeface="+mn-ea"/>
                <a:cs typeface="+mn-cs"/>
              </a:rPr>
              <a:t>Cette</a:t>
            </a:r>
            <a:r>
              <a:rPr lang="en-US" sz="1200" b="0" kern="1200" dirty="0">
                <a:solidFill>
                  <a:schemeClr val="tx1"/>
                </a:solidFill>
                <a:latin typeface="+mn-lt"/>
                <a:ea typeface="+mn-ea"/>
                <a:cs typeface="+mn-cs"/>
              </a:rPr>
              <a:t> question </a:t>
            </a:r>
            <a:r>
              <a:rPr lang="en-US" sz="1200" b="0" kern="1200" dirty="0" err="1">
                <a:solidFill>
                  <a:schemeClr val="tx1"/>
                </a:solidFill>
                <a:latin typeface="+mn-lt"/>
                <a:ea typeface="+mn-ea"/>
                <a:cs typeface="+mn-cs"/>
              </a:rPr>
              <a:t>est</a:t>
            </a:r>
            <a:r>
              <a:rPr lang="en-US" sz="1200" b="0" kern="1200" dirty="0">
                <a:solidFill>
                  <a:schemeClr val="tx1"/>
                </a:solidFill>
                <a:latin typeface="+mn-lt"/>
                <a:ea typeface="+mn-ea"/>
                <a:cs typeface="+mn-cs"/>
              </a:rPr>
              <a:t> pour </a:t>
            </a:r>
            <a:r>
              <a:rPr lang="en-US" sz="1200" b="0" kern="1200" dirty="0" err="1">
                <a:solidFill>
                  <a:schemeClr val="tx1"/>
                </a:solidFill>
                <a:latin typeface="+mn-lt"/>
                <a:ea typeface="+mn-ea"/>
                <a:cs typeface="+mn-cs"/>
              </a:rPr>
              <a:t>menez</a:t>
            </a:r>
            <a:r>
              <a:rPr lang="en-US" sz="1200" b="0" kern="1200" dirty="0">
                <a:solidFill>
                  <a:schemeClr val="tx1"/>
                </a:solidFill>
                <a:latin typeface="+mn-lt"/>
                <a:ea typeface="+mn-ea"/>
                <a:cs typeface="+mn-cs"/>
              </a:rPr>
              <a:t> les </a:t>
            </a:r>
            <a:r>
              <a:rPr lang="en-US" sz="1200" b="0" kern="1200" dirty="0" err="1">
                <a:solidFill>
                  <a:schemeClr val="tx1"/>
                </a:solidFill>
                <a:latin typeface="+mn-lt"/>
                <a:ea typeface="+mn-ea"/>
                <a:cs typeface="+mn-cs"/>
              </a:rPr>
              <a:t>étudiants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à</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penser</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à</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l’apparence</a:t>
            </a:r>
            <a:r>
              <a:rPr lang="en-US" sz="1200" b="0" kern="1200" dirty="0">
                <a:solidFill>
                  <a:schemeClr val="tx1"/>
                </a:solidFill>
                <a:latin typeface="+mn-lt"/>
                <a:ea typeface="+mn-ea"/>
                <a:cs typeface="+mn-cs"/>
              </a:rPr>
              <a:t> du </a:t>
            </a:r>
            <a:r>
              <a:rPr lang="en-US" sz="1200" b="0" kern="1200" dirty="0" err="1">
                <a:solidFill>
                  <a:schemeClr val="tx1"/>
                </a:solidFill>
                <a:latin typeface="+mn-lt"/>
                <a:ea typeface="+mn-ea"/>
                <a:cs typeface="+mn-cs"/>
              </a:rPr>
              <a:t>cerveaux</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d’autres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animaux</a:t>
            </a:r>
            <a:r>
              <a:rPr lang="en-US" sz="1200" b="0" kern="1200" dirty="0">
                <a:solidFill>
                  <a:schemeClr val="tx1"/>
                </a:solidFill>
                <a:latin typeface="+mn-lt"/>
                <a:ea typeface="+mn-ea"/>
                <a:cs typeface="+mn-cs"/>
              </a:rPr>
              <a:t>. </a:t>
            </a:r>
          </a:p>
          <a:p>
            <a:endParaRPr lang="en-US" sz="1200" b="0" kern="1200" dirty="0">
              <a:solidFill>
                <a:schemeClr val="tx1"/>
              </a:solidFill>
              <a:latin typeface="+mn-lt"/>
              <a:ea typeface="+mn-ea"/>
              <a:cs typeface="+mn-cs"/>
            </a:endParaRPr>
          </a:p>
          <a:p>
            <a:r>
              <a:rPr lang="en-US" sz="1200" b="0" kern="1200" dirty="0" err="1">
                <a:solidFill>
                  <a:schemeClr val="tx1"/>
                </a:solidFill>
                <a:latin typeface="+mn-lt"/>
                <a:ea typeface="+mn-ea"/>
                <a:cs typeface="+mn-cs"/>
              </a:rPr>
              <a:t>Cette</a:t>
            </a:r>
            <a:r>
              <a:rPr lang="en-US" sz="1200" b="0" kern="1200" dirty="0">
                <a:solidFill>
                  <a:schemeClr val="tx1"/>
                </a:solidFill>
                <a:latin typeface="+mn-lt"/>
                <a:ea typeface="+mn-ea"/>
                <a:cs typeface="+mn-cs"/>
              </a:rPr>
              <a:t> question se </a:t>
            </a:r>
            <a:r>
              <a:rPr lang="en-US" sz="1200" b="0" kern="1200" dirty="0" err="1">
                <a:solidFill>
                  <a:schemeClr val="tx1"/>
                </a:solidFill>
                <a:latin typeface="+mn-lt"/>
                <a:ea typeface="+mn-ea"/>
                <a:cs typeface="+mn-cs"/>
              </a:rPr>
              <a:t>répond</a:t>
            </a:r>
            <a:r>
              <a:rPr lang="en-US" sz="1200" b="0" kern="1200" dirty="0">
                <a:solidFill>
                  <a:schemeClr val="tx1"/>
                </a:solidFill>
                <a:latin typeface="+mn-lt"/>
                <a:ea typeface="+mn-ea"/>
                <a:cs typeface="+mn-cs"/>
              </a:rPr>
              <a:t> avec </a:t>
            </a:r>
            <a:r>
              <a:rPr lang="en-US" sz="1200" b="1" kern="1200" dirty="0">
                <a:solidFill>
                  <a:schemeClr val="tx1"/>
                </a:solidFill>
                <a:latin typeface="+mn-lt"/>
                <a:ea typeface="+mn-ea"/>
                <a:cs typeface="+mn-cs"/>
              </a:rPr>
              <a:t>OUI </a:t>
            </a:r>
            <a:r>
              <a:rPr lang="en-US" sz="1200" b="1" kern="1200" dirty="0" err="1">
                <a:solidFill>
                  <a:schemeClr val="tx1"/>
                </a:solidFill>
                <a:latin typeface="+mn-lt"/>
                <a:ea typeface="+mn-ea"/>
                <a:cs typeface="+mn-cs"/>
              </a:rPr>
              <a:t>ou</a:t>
            </a:r>
            <a:r>
              <a:rPr lang="en-US" sz="1200" b="1" kern="1200" dirty="0">
                <a:solidFill>
                  <a:schemeClr val="tx1"/>
                </a:solidFill>
                <a:latin typeface="+mn-lt"/>
                <a:ea typeface="+mn-ea"/>
                <a:cs typeface="+mn-cs"/>
              </a:rPr>
              <a:t> NON</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Demandez</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leur</a:t>
            </a:r>
            <a:r>
              <a:rPr lang="en-US" sz="1200" b="0" kern="1200" dirty="0">
                <a:solidFill>
                  <a:schemeClr val="tx1"/>
                </a:solidFill>
                <a:latin typeface="+mn-lt"/>
                <a:ea typeface="+mn-ea"/>
                <a:cs typeface="+mn-cs"/>
              </a:rPr>
              <a:t> de lever </a:t>
            </a:r>
            <a:r>
              <a:rPr lang="en-US" sz="1200" b="0" kern="1200" dirty="0" err="1">
                <a:solidFill>
                  <a:schemeClr val="tx1"/>
                </a:solidFill>
                <a:latin typeface="+mn-lt"/>
                <a:ea typeface="+mn-ea"/>
                <a:cs typeface="+mn-cs"/>
              </a:rPr>
              <a:t>leur</a:t>
            </a:r>
            <a:r>
              <a:rPr lang="en-US" sz="1200" b="0" kern="1200" dirty="0">
                <a:solidFill>
                  <a:schemeClr val="tx1"/>
                </a:solidFill>
                <a:latin typeface="+mn-lt"/>
                <a:ea typeface="+mn-ea"/>
                <a:cs typeface="+mn-cs"/>
              </a:rPr>
              <a:t> main pour y </a:t>
            </a:r>
            <a:r>
              <a:rPr lang="en-US" sz="1200" b="0" kern="1200" dirty="0" err="1">
                <a:solidFill>
                  <a:schemeClr val="tx1"/>
                </a:solidFill>
                <a:latin typeface="+mn-lt"/>
                <a:ea typeface="+mn-ea"/>
                <a:cs typeface="+mn-cs"/>
              </a:rPr>
              <a:t>répondre</a:t>
            </a:r>
            <a:r>
              <a:rPr lang="en-US" sz="1200" b="0" kern="1200" dirty="0">
                <a:solidFill>
                  <a:schemeClr val="tx1"/>
                </a:solidFill>
                <a:latin typeface="+mn-lt"/>
                <a:ea typeface="+mn-ea"/>
                <a:cs typeface="+mn-cs"/>
              </a:rPr>
              <a:t>. </a:t>
            </a:r>
          </a:p>
          <a:p>
            <a:endParaRPr lang="en-US" sz="1200" b="0" kern="1200" dirty="0">
              <a:solidFill>
                <a:schemeClr val="tx1"/>
              </a:solidFill>
              <a:latin typeface="+mn-lt"/>
              <a:ea typeface="+mn-ea"/>
              <a:cs typeface="+mn-cs"/>
            </a:endParaRPr>
          </a:p>
          <a:p>
            <a:endParaRPr lang="en-US" b="0" dirty="0"/>
          </a:p>
          <a:p>
            <a:r>
              <a:rPr lang="en-US" b="0" dirty="0"/>
              <a:t>Ex. </a:t>
            </a:r>
            <a:r>
              <a:rPr lang="en-US" b="0" dirty="0" err="1"/>
              <a:t>Demandez</a:t>
            </a:r>
            <a:r>
              <a:rPr lang="en-US" b="0" dirty="0"/>
              <a:t> </a:t>
            </a:r>
            <a:r>
              <a:rPr lang="en-US" b="0" dirty="0" err="1"/>
              <a:t>à</a:t>
            </a:r>
            <a:r>
              <a:rPr lang="en-US" b="0" dirty="0"/>
              <a:t> </a:t>
            </a:r>
            <a:r>
              <a:rPr lang="en-US" b="0" dirty="0" err="1"/>
              <a:t>l’enseignant</a:t>
            </a:r>
            <a:r>
              <a:rPr lang="en-US" b="0" dirty="0"/>
              <a:t> de </a:t>
            </a:r>
            <a:r>
              <a:rPr lang="en-US" b="0" dirty="0" err="1"/>
              <a:t>compter</a:t>
            </a:r>
            <a:r>
              <a:rPr lang="en-US" b="0" dirty="0"/>
              <a:t> pour : ‘’</a:t>
            </a:r>
            <a:r>
              <a:rPr lang="en-US" b="0" dirty="0" err="1"/>
              <a:t>combien</a:t>
            </a:r>
            <a:r>
              <a:rPr lang="en-US" b="0" dirty="0"/>
              <a:t> </a:t>
            </a:r>
            <a:r>
              <a:rPr lang="en-US" b="0" dirty="0" err="1"/>
              <a:t>d’entre</a:t>
            </a:r>
            <a:r>
              <a:rPr lang="en-US" b="0" dirty="0"/>
              <a:t> </a:t>
            </a:r>
            <a:r>
              <a:rPr lang="en-US" b="0" dirty="0" err="1"/>
              <a:t>vous</a:t>
            </a:r>
            <a:r>
              <a:rPr lang="en-US" b="0" dirty="0"/>
              <a:t> </a:t>
            </a:r>
            <a:r>
              <a:rPr lang="en-US" b="0" dirty="0" err="1"/>
              <a:t>pensez</a:t>
            </a:r>
            <a:r>
              <a:rPr lang="en-US" b="0" dirty="0"/>
              <a:t> que </a:t>
            </a:r>
            <a:r>
              <a:rPr lang="en-US" b="0" dirty="0" err="1"/>
              <a:t>tous</a:t>
            </a:r>
            <a:r>
              <a:rPr lang="en-US" b="0" baseline="0" dirty="0"/>
              <a:t> les </a:t>
            </a:r>
            <a:r>
              <a:rPr lang="en-US" b="0" baseline="0" dirty="0" err="1"/>
              <a:t>animaux</a:t>
            </a:r>
            <a:r>
              <a:rPr lang="en-US" b="0" baseline="0" dirty="0"/>
              <a:t> </a:t>
            </a:r>
            <a:r>
              <a:rPr lang="en-US" b="0" baseline="0" dirty="0" err="1"/>
              <a:t>ont</a:t>
            </a:r>
            <a:r>
              <a:rPr lang="en-US" b="0" baseline="0" dirty="0"/>
              <a:t> un </a:t>
            </a:r>
            <a:r>
              <a:rPr lang="en-US" b="0" baseline="0" dirty="0" err="1"/>
              <a:t>cerveau</a:t>
            </a:r>
            <a:r>
              <a:rPr lang="en-US" b="0" dirty="0"/>
              <a:t>?’’, ‘’ </a:t>
            </a:r>
            <a:r>
              <a:rPr lang="en-US" b="0" dirty="0" err="1"/>
              <a:t>combien</a:t>
            </a:r>
            <a:r>
              <a:rPr lang="en-US" b="0" dirty="0"/>
              <a:t> </a:t>
            </a:r>
            <a:r>
              <a:rPr lang="en-US" b="0" dirty="0" err="1"/>
              <a:t>d’entre</a:t>
            </a:r>
            <a:r>
              <a:rPr lang="en-US" b="0" dirty="0"/>
              <a:t> </a:t>
            </a:r>
            <a:r>
              <a:rPr lang="en-US" b="0" dirty="0" err="1"/>
              <a:t>vous</a:t>
            </a:r>
            <a:r>
              <a:rPr lang="en-US" b="0" dirty="0"/>
              <a:t> </a:t>
            </a:r>
            <a:r>
              <a:rPr lang="en-US" b="0" dirty="0" err="1"/>
              <a:t>pensez</a:t>
            </a:r>
            <a:r>
              <a:rPr lang="en-US" b="0" dirty="0"/>
              <a:t> que </a:t>
            </a:r>
            <a:r>
              <a:rPr lang="en-US" b="0" dirty="0" err="1"/>
              <a:t>ce</a:t>
            </a:r>
            <a:r>
              <a:rPr lang="en-US" b="0" dirty="0"/>
              <a:t> </a:t>
            </a:r>
            <a:r>
              <a:rPr lang="en-US" b="0" dirty="0" err="1"/>
              <a:t>n’est</a:t>
            </a:r>
            <a:r>
              <a:rPr lang="en-US" b="0" dirty="0"/>
              <a:t> PAS</a:t>
            </a:r>
            <a:r>
              <a:rPr lang="en-US" b="0" baseline="0" dirty="0"/>
              <a:t> </a:t>
            </a:r>
            <a:r>
              <a:rPr lang="en-US" b="0" baseline="0" dirty="0" err="1"/>
              <a:t>tous</a:t>
            </a:r>
            <a:r>
              <a:rPr lang="en-US" b="0" baseline="0" dirty="0"/>
              <a:t> les </a:t>
            </a:r>
            <a:r>
              <a:rPr lang="en-US" b="0" baseline="0" dirty="0" err="1"/>
              <a:t>animauux</a:t>
            </a:r>
            <a:r>
              <a:rPr lang="en-US" b="0" baseline="0" dirty="0"/>
              <a:t> qui on un </a:t>
            </a:r>
            <a:r>
              <a:rPr lang="en-US" b="0" baseline="0" dirty="0" err="1"/>
              <a:t>cerveau</a:t>
            </a:r>
            <a:r>
              <a:rPr lang="en-US" b="0" dirty="0"/>
              <a:t>?’’, ‘’</a:t>
            </a:r>
            <a:r>
              <a:rPr lang="en-US" b="0" dirty="0" err="1"/>
              <a:t>combien</a:t>
            </a:r>
            <a:r>
              <a:rPr lang="en-US" b="0" dirty="0"/>
              <a:t> </a:t>
            </a:r>
            <a:r>
              <a:rPr lang="en-US" b="0" dirty="0" err="1"/>
              <a:t>d’entrez</a:t>
            </a:r>
            <a:r>
              <a:rPr lang="en-US" b="0" dirty="0"/>
              <a:t> </a:t>
            </a:r>
            <a:r>
              <a:rPr lang="en-US" b="0" dirty="0" err="1"/>
              <a:t>vous</a:t>
            </a:r>
            <a:r>
              <a:rPr lang="en-US" b="0" dirty="0"/>
              <a:t> </a:t>
            </a:r>
            <a:r>
              <a:rPr lang="en-US" b="0" dirty="0" err="1"/>
              <a:t>n’êtes</a:t>
            </a:r>
            <a:r>
              <a:rPr lang="en-US" b="0" dirty="0"/>
              <a:t> pas </a:t>
            </a:r>
            <a:r>
              <a:rPr lang="en-US" b="0" dirty="0" err="1"/>
              <a:t>certains</a:t>
            </a:r>
            <a:r>
              <a:rPr lang="en-US" b="0" dirty="0"/>
              <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endParaRPr lang="en-US" b="0" dirty="0"/>
          </a:p>
        </p:txBody>
      </p:sp>
      <p:sp>
        <p:nvSpPr>
          <p:cNvPr id="4" name="Slide Number Placeholder 3"/>
          <p:cNvSpPr>
            <a:spLocks noGrp="1"/>
          </p:cNvSpPr>
          <p:nvPr>
            <p:ph type="sldNum" sz="quarter" idx="5"/>
          </p:nvPr>
        </p:nvSpPr>
        <p:spPr/>
        <p:txBody>
          <a:bodyPr/>
          <a:lstStyle/>
          <a:p>
            <a:fld id="{9997DE5E-61CD-48C2-9C27-BA7C93BFD2AE}" type="slidenum">
              <a:rPr lang="en-US" smtClean="0"/>
              <a:pPr/>
              <a:t>21</a:t>
            </a:fld>
            <a:endParaRPr lang="en-US"/>
          </a:p>
        </p:txBody>
      </p:sp>
    </p:spTree>
    <p:extLst>
      <p:ext uri="{BB962C8B-B14F-4D97-AF65-F5344CB8AC3E}">
        <p14:creationId xmlns:p14="http://schemas.microsoft.com/office/powerpoint/2010/main" val="584062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22:</a:t>
            </a:r>
          </a:p>
          <a:p>
            <a:endParaRPr lang="en-US" sz="1200" b="1"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0" kern="1200" dirty="0" err="1">
                <a:solidFill>
                  <a:schemeClr val="tx1"/>
                </a:solidFill>
                <a:latin typeface="+mn-lt"/>
                <a:ea typeface="+mn-ea"/>
                <a:cs typeface="+mn-cs"/>
              </a:rPr>
              <a:t>Toutes</a:t>
            </a:r>
            <a:r>
              <a:rPr lang="en-US" sz="1200" b="0" kern="1200" dirty="0">
                <a:solidFill>
                  <a:schemeClr val="tx1"/>
                </a:solidFill>
                <a:latin typeface="+mn-lt"/>
                <a:ea typeface="+mn-ea"/>
                <a:cs typeface="+mn-cs"/>
              </a:rPr>
              <a:t> les </a:t>
            </a:r>
            <a:r>
              <a:rPr lang="en-US" sz="1200" b="0" kern="1200" dirty="0" err="1">
                <a:solidFill>
                  <a:schemeClr val="tx1"/>
                </a:solidFill>
                <a:latin typeface="+mn-lt"/>
                <a:ea typeface="+mn-ea"/>
                <a:cs typeface="+mn-cs"/>
              </a:rPr>
              <a:t>diapo</a:t>
            </a:r>
            <a:r>
              <a:rPr lang="en-US" sz="1200" b="0" kern="1200" dirty="0">
                <a:solidFill>
                  <a:schemeClr val="tx1"/>
                </a:solidFill>
                <a:latin typeface="+mn-lt"/>
                <a:ea typeface="+mn-ea"/>
                <a:cs typeface="+mn-cs"/>
              </a:rPr>
              <a:t> avec un </a:t>
            </a:r>
            <a:r>
              <a:rPr lang="en-US" sz="1200" b="0" kern="1200" dirty="0" err="1">
                <a:solidFill>
                  <a:schemeClr val="tx1"/>
                </a:solidFill>
                <a:latin typeface="+mn-lt"/>
                <a:ea typeface="+mn-ea"/>
                <a:cs typeface="+mn-cs"/>
              </a:rPr>
              <a:t>nuage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relient</a:t>
            </a:r>
            <a:r>
              <a:rPr lang="en-US" sz="1200" b="0" kern="1200" dirty="0">
                <a:solidFill>
                  <a:schemeClr val="tx1"/>
                </a:solidFill>
                <a:latin typeface="+mn-lt"/>
                <a:ea typeface="+mn-ea"/>
                <a:cs typeface="+mn-cs"/>
              </a:rPr>
              <a:t> au </a:t>
            </a:r>
            <a:r>
              <a:rPr lang="en-US" sz="1200" b="0" kern="1200" dirty="0" err="1">
                <a:solidFill>
                  <a:schemeClr val="tx1"/>
                </a:solidFill>
                <a:latin typeface="+mn-lt"/>
                <a:ea typeface="+mn-ea"/>
                <a:cs typeface="+mn-cs"/>
              </a:rPr>
              <a:t>thème</a:t>
            </a:r>
            <a:r>
              <a:rPr lang="en-US" sz="1200" b="0" kern="1200" dirty="0">
                <a:solidFill>
                  <a:schemeClr val="tx1"/>
                </a:solidFill>
                <a:latin typeface="+mn-lt"/>
                <a:ea typeface="+mn-ea"/>
                <a:cs typeface="+mn-cs"/>
              </a:rPr>
              <a:t> de la séance </a:t>
            </a:r>
            <a:r>
              <a:rPr lang="en-US" sz="1200" b="0" kern="1200" dirty="0" err="1">
                <a:solidFill>
                  <a:schemeClr val="tx1"/>
                </a:solidFill>
                <a:latin typeface="+mn-lt"/>
                <a:ea typeface="+mn-ea"/>
                <a:cs typeface="+mn-cs"/>
              </a:rPr>
              <a:t>d’aujourd’hui</a:t>
            </a:r>
            <a:r>
              <a:rPr lang="en-US" sz="1200" b="0" kern="1200" dirty="0">
                <a:solidFill>
                  <a:schemeClr val="tx1"/>
                </a:solidFill>
                <a:latin typeface="+mn-lt"/>
                <a:ea typeface="+mn-ea"/>
                <a:cs typeface="+mn-cs"/>
              </a:rPr>
              <a:t>: </a:t>
            </a:r>
            <a:r>
              <a:rPr lang="en-US" sz="1200" b="1" kern="1200" dirty="0" err="1">
                <a:solidFill>
                  <a:schemeClr val="tx1"/>
                </a:solidFill>
                <a:latin typeface="+mn-lt"/>
                <a:ea typeface="+mn-ea"/>
                <a:cs typeface="+mn-cs"/>
              </a:rPr>
              <a:t>Qu’est-ce</a:t>
            </a:r>
            <a:r>
              <a:rPr lang="en-US" sz="1200" b="1" kern="1200" dirty="0">
                <a:solidFill>
                  <a:schemeClr val="tx1"/>
                </a:solidFill>
                <a:latin typeface="+mn-lt"/>
                <a:ea typeface="+mn-ea"/>
                <a:cs typeface="+mn-cs"/>
              </a:rPr>
              <a:t> que le </a:t>
            </a:r>
            <a:r>
              <a:rPr lang="en-US" sz="1200" b="1" kern="1200" dirty="0" err="1">
                <a:solidFill>
                  <a:schemeClr val="tx1"/>
                </a:solidFill>
                <a:latin typeface="+mn-lt"/>
                <a:ea typeface="+mn-ea"/>
                <a:cs typeface="+mn-cs"/>
              </a:rPr>
              <a:t>cerveau</a:t>
            </a:r>
            <a:r>
              <a:rPr lang="en-US" sz="1200" b="1" kern="1200" dirty="0">
                <a:solidFill>
                  <a:schemeClr val="tx1"/>
                </a:solidFill>
                <a:latin typeface="+mn-lt"/>
                <a:ea typeface="+mn-ea"/>
                <a:cs typeface="+mn-cs"/>
              </a:rPr>
              <a:t>?</a:t>
            </a:r>
          </a:p>
          <a:p>
            <a:endParaRPr lang="en-US" sz="1200" b="1" kern="1200" dirty="0">
              <a:solidFill>
                <a:schemeClr val="tx1"/>
              </a:solidFill>
              <a:latin typeface="+mn-lt"/>
              <a:ea typeface="+mn-ea"/>
              <a:cs typeface="+mn-cs"/>
            </a:endParaRPr>
          </a:p>
          <a:p>
            <a:r>
              <a:rPr lang="en-US" sz="1200" b="0" kern="1200" dirty="0" err="1">
                <a:solidFill>
                  <a:schemeClr val="tx1"/>
                </a:solidFill>
                <a:latin typeface="+mn-lt"/>
                <a:ea typeface="+mn-ea"/>
                <a:cs typeface="+mn-cs"/>
              </a:rPr>
              <a:t>Cette</a:t>
            </a:r>
            <a:r>
              <a:rPr lang="en-US" sz="1200" b="0" kern="1200" dirty="0">
                <a:solidFill>
                  <a:schemeClr val="tx1"/>
                </a:solidFill>
                <a:latin typeface="+mn-lt"/>
                <a:ea typeface="+mn-ea"/>
                <a:cs typeface="+mn-cs"/>
              </a:rPr>
              <a:t> question </a:t>
            </a:r>
            <a:r>
              <a:rPr lang="en-US" sz="1200" b="0" kern="1200" dirty="0" err="1">
                <a:solidFill>
                  <a:schemeClr val="tx1"/>
                </a:solidFill>
                <a:latin typeface="+mn-lt"/>
                <a:ea typeface="+mn-ea"/>
                <a:cs typeface="+mn-cs"/>
              </a:rPr>
              <a:t>est</a:t>
            </a:r>
            <a:r>
              <a:rPr lang="en-US" sz="1200" b="0" kern="1200" dirty="0">
                <a:solidFill>
                  <a:schemeClr val="tx1"/>
                </a:solidFill>
                <a:latin typeface="+mn-lt"/>
                <a:ea typeface="+mn-ea"/>
                <a:cs typeface="+mn-cs"/>
              </a:rPr>
              <a:t> pour </a:t>
            </a:r>
            <a:r>
              <a:rPr lang="en-US" sz="1200" b="0" kern="1200" dirty="0" err="1">
                <a:solidFill>
                  <a:schemeClr val="tx1"/>
                </a:solidFill>
                <a:latin typeface="+mn-lt"/>
                <a:ea typeface="+mn-ea"/>
                <a:cs typeface="+mn-cs"/>
              </a:rPr>
              <a:t>menez</a:t>
            </a:r>
            <a:r>
              <a:rPr lang="en-US" sz="1200" b="0" kern="1200" dirty="0">
                <a:solidFill>
                  <a:schemeClr val="tx1"/>
                </a:solidFill>
                <a:latin typeface="+mn-lt"/>
                <a:ea typeface="+mn-ea"/>
                <a:cs typeface="+mn-cs"/>
              </a:rPr>
              <a:t> les </a:t>
            </a:r>
            <a:r>
              <a:rPr lang="en-US" sz="1200" b="0" kern="1200" dirty="0" err="1">
                <a:solidFill>
                  <a:schemeClr val="tx1"/>
                </a:solidFill>
                <a:latin typeface="+mn-lt"/>
                <a:ea typeface="+mn-ea"/>
                <a:cs typeface="+mn-cs"/>
              </a:rPr>
              <a:t>étudiants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à</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penser</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à</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l’apparence</a:t>
            </a:r>
            <a:r>
              <a:rPr lang="en-US" sz="1200" b="0" kern="1200" dirty="0">
                <a:solidFill>
                  <a:schemeClr val="tx1"/>
                </a:solidFill>
                <a:latin typeface="+mn-lt"/>
                <a:ea typeface="+mn-ea"/>
                <a:cs typeface="+mn-cs"/>
              </a:rPr>
              <a:t> du </a:t>
            </a:r>
            <a:r>
              <a:rPr lang="en-US" sz="1200" b="0" kern="1200" dirty="0" err="1">
                <a:solidFill>
                  <a:schemeClr val="tx1"/>
                </a:solidFill>
                <a:latin typeface="+mn-lt"/>
                <a:ea typeface="+mn-ea"/>
                <a:cs typeface="+mn-cs"/>
              </a:rPr>
              <a:t>cerveaux</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d’autres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animaux</a:t>
            </a:r>
            <a:r>
              <a:rPr lang="en-US" sz="1200" b="0" kern="1200" dirty="0">
                <a:solidFill>
                  <a:schemeClr val="tx1"/>
                </a:solidFill>
                <a:latin typeface="+mn-lt"/>
                <a:ea typeface="+mn-ea"/>
                <a:cs typeface="+mn-cs"/>
              </a:rPr>
              <a:t>. </a:t>
            </a:r>
          </a:p>
          <a:p>
            <a:endParaRPr lang="en-US" sz="1200" b="0" kern="1200" dirty="0">
              <a:solidFill>
                <a:schemeClr val="tx1"/>
              </a:solidFill>
              <a:latin typeface="+mn-lt"/>
              <a:ea typeface="+mn-ea"/>
              <a:cs typeface="+mn-cs"/>
            </a:endParaRPr>
          </a:p>
          <a:p>
            <a:r>
              <a:rPr lang="en-US" sz="1200" b="0" kern="1200" dirty="0" err="1">
                <a:solidFill>
                  <a:schemeClr val="tx1"/>
                </a:solidFill>
                <a:latin typeface="+mn-lt"/>
                <a:ea typeface="+mn-ea"/>
                <a:cs typeface="+mn-cs"/>
              </a:rPr>
              <a:t>Cette</a:t>
            </a:r>
            <a:r>
              <a:rPr lang="en-US" sz="1200" b="0" kern="1200" dirty="0">
                <a:solidFill>
                  <a:schemeClr val="tx1"/>
                </a:solidFill>
                <a:latin typeface="+mn-lt"/>
                <a:ea typeface="+mn-ea"/>
                <a:cs typeface="+mn-cs"/>
              </a:rPr>
              <a:t> question se </a:t>
            </a:r>
            <a:r>
              <a:rPr lang="en-US" sz="1200" b="0" kern="1200" dirty="0" err="1">
                <a:solidFill>
                  <a:schemeClr val="tx1"/>
                </a:solidFill>
                <a:latin typeface="+mn-lt"/>
                <a:ea typeface="+mn-ea"/>
                <a:cs typeface="+mn-cs"/>
              </a:rPr>
              <a:t>répond</a:t>
            </a:r>
            <a:r>
              <a:rPr lang="en-US" sz="1200" b="0" kern="1200" dirty="0">
                <a:solidFill>
                  <a:schemeClr val="tx1"/>
                </a:solidFill>
                <a:latin typeface="+mn-lt"/>
                <a:ea typeface="+mn-ea"/>
                <a:cs typeface="+mn-cs"/>
              </a:rPr>
              <a:t> avec </a:t>
            </a:r>
            <a:r>
              <a:rPr lang="en-US" sz="1200" b="1" kern="1200" dirty="0">
                <a:solidFill>
                  <a:schemeClr val="tx1"/>
                </a:solidFill>
                <a:latin typeface="+mn-lt"/>
                <a:ea typeface="+mn-ea"/>
                <a:cs typeface="+mn-cs"/>
              </a:rPr>
              <a:t>OUI </a:t>
            </a:r>
            <a:r>
              <a:rPr lang="en-US" sz="1200" b="1" kern="1200" dirty="0" err="1">
                <a:solidFill>
                  <a:schemeClr val="tx1"/>
                </a:solidFill>
                <a:latin typeface="+mn-lt"/>
                <a:ea typeface="+mn-ea"/>
                <a:cs typeface="+mn-cs"/>
              </a:rPr>
              <a:t>ou</a:t>
            </a:r>
            <a:r>
              <a:rPr lang="en-US" sz="1200" b="1" kern="1200" dirty="0">
                <a:solidFill>
                  <a:schemeClr val="tx1"/>
                </a:solidFill>
                <a:latin typeface="+mn-lt"/>
                <a:ea typeface="+mn-ea"/>
                <a:cs typeface="+mn-cs"/>
              </a:rPr>
              <a:t> NON</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Demandez</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leur</a:t>
            </a:r>
            <a:r>
              <a:rPr lang="en-US" sz="1200" b="0" kern="1200" dirty="0">
                <a:solidFill>
                  <a:schemeClr val="tx1"/>
                </a:solidFill>
                <a:latin typeface="+mn-lt"/>
                <a:ea typeface="+mn-ea"/>
                <a:cs typeface="+mn-cs"/>
              </a:rPr>
              <a:t> de lever </a:t>
            </a:r>
            <a:r>
              <a:rPr lang="en-US" sz="1200" b="0" kern="1200" dirty="0" err="1">
                <a:solidFill>
                  <a:schemeClr val="tx1"/>
                </a:solidFill>
                <a:latin typeface="+mn-lt"/>
                <a:ea typeface="+mn-ea"/>
                <a:cs typeface="+mn-cs"/>
              </a:rPr>
              <a:t>leur</a:t>
            </a:r>
            <a:r>
              <a:rPr lang="en-US" sz="1200" b="0" kern="1200" dirty="0">
                <a:solidFill>
                  <a:schemeClr val="tx1"/>
                </a:solidFill>
                <a:latin typeface="+mn-lt"/>
                <a:ea typeface="+mn-ea"/>
                <a:cs typeface="+mn-cs"/>
              </a:rPr>
              <a:t> main pour y </a:t>
            </a:r>
            <a:r>
              <a:rPr lang="en-US" sz="1200" b="0" kern="1200" dirty="0" err="1">
                <a:solidFill>
                  <a:schemeClr val="tx1"/>
                </a:solidFill>
                <a:latin typeface="+mn-lt"/>
                <a:ea typeface="+mn-ea"/>
                <a:cs typeface="+mn-cs"/>
              </a:rPr>
              <a:t>répondre</a:t>
            </a:r>
            <a:r>
              <a:rPr lang="en-US" sz="1200" b="0" kern="1200" dirty="0">
                <a:solidFill>
                  <a:schemeClr val="tx1"/>
                </a:solidFill>
                <a:latin typeface="+mn-lt"/>
                <a:ea typeface="+mn-ea"/>
                <a:cs typeface="+mn-cs"/>
              </a:rPr>
              <a:t>. </a:t>
            </a:r>
          </a:p>
          <a:p>
            <a:endParaRPr lang="en-US" sz="1200" b="0" kern="1200" dirty="0">
              <a:solidFill>
                <a:schemeClr val="tx1"/>
              </a:solidFill>
              <a:latin typeface="+mn-lt"/>
              <a:ea typeface="+mn-ea"/>
              <a:cs typeface="+mn-cs"/>
            </a:endParaRPr>
          </a:p>
          <a:p>
            <a:r>
              <a:rPr lang="en-US" sz="1200" b="0" kern="1200" dirty="0" err="1">
                <a:solidFill>
                  <a:schemeClr val="tx1"/>
                </a:solidFill>
                <a:latin typeface="+mn-lt"/>
                <a:ea typeface="+mn-ea"/>
                <a:cs typeface="+mn-cs"/>
              </a:rPr>
              <a:t>Demandez</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à</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quelqu’un</a:t>
            </a:r>
            <a:r>
              <a:rPr lang="en-US" sz="1200" b="0" kern="1200" dirty="0">
                <a:solidFill>
                  <a:schemeClr val="tx1"/>
                </a:solidFill>
                <a:latin typeface="+mn-lt"/>
                <a:ea typeface="+mn-ea"/>
                <a:cs typeface="+mn-cs"/>
              </a:rPr>
              <a:t> qui a </a:t>
            </a:r>
            <a:r>
              <a:rPr lang="en-US" sz="1200" b="0" kern="1200" dirty="0" err="1">
                <a:solidFill>
                  <a:schemeClr val="tx1"/>
                </a:solidFill>
                <a:latin typeface="+mn-lt"/>
                <a:ea typeface="+mn-ea"/>
                <a:cs typeface="+mn-cs"/>
              </a:rPr>
              <a:t>dit</a:t>
            </a:r>
            <a:r>
              <a:rPr lang="en-US" sz="1200" b="0" kern="1200" dirty="0">
                <a:solidFill>
                  <a:schemeClr val="tx1"/>
                </a:solidFill>
                <a:latin typeface="+mn-lt"/>
                <a:ea typeface="+mn-ea"/>
                <a:cs typeface="+mn-cs"/>
              </a:rPr>
              <a:t> NON, </a:t>
            </a:r>
            <a:r>
              <a:rPr lang="en-US" sz="1200" b="0" kern="1200" dirty="0" err="1">
                <a:solidFill>
                  <a:schemeClr val="tx1"/>
                </a:solidFill>
                <a:latin typeface="+mn-lt"/>
                <a:ea typeface="+mn-ea"/>
                <a:cs typeface="+mn-cs"/>
              </a:rPr>
              <a:t>pourquoi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ils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pensent</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ainsi</a:t>
            </a:r>
            <a:r>
              <a:rPr lang="en-US" sz="1200" b="0" kern="1200" dirty="0">
                <a:solidFill>
                  <a:schemeClr val="tx1"/>
                </a:solidFill>
                <a:latin typeface="+mn-lt"/>
                <a:ea typeface="+mn-ea"/>
                <a:cs typeface="+mn-cs"/>
              </a:rPr>
              <a:t>. </a:t>
            </a:r>
          </a:p>
          <a:p>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endParaRPr lang="en-US" dirty="0"/>
          </a:p>
        </p:txBody>
      </p:sp>
      <p:sp>
        <p:nvSpPr>
          <p:cNvPr id="4" name="Slide Number Placeholder 3"/>
          <p:cNvSpPr>
            <a:spLocks noGrp="1"/>
          </p:cNvSpPr>
          <p:nvPr>
            <p:ph type="sldNum" sz="quarter" idx="5"/>
          </p:nvPr>
        </p:nvSpPr>
        <p:spPr/>
        <p:txBody>
          <a:bodyPr/>
          <a:lstStyle/>
          <a:p>
            <a:fld id="{9997DE5E-61CD-48C2-9C27-BA7C93BFD2AE}" type="slidenum">
              <a:rPr lang="en-US" smtClean="0"/>
              <a:pPr/>
              <a:t>22</a:t>
            </a:fld>
            <a:endParaRPr lang="en-US"/>
          </a:p>
        </p:txBody>
      </p:sp>
    </p:spTree>
    <p:extLst>
      <p:ext uri="{BB962C8B-B14F-4D97-AF65-F5344CB8AC3E}">
        <p14:creationId xmlns:p14="http://schemas.microsoft.com/office/powerpoint/2010/main" val="4141105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23 - (~3 min):</a:t>
            </a:r>
          </a:p>
          <a:p>
            <a:endParaRPr lang="en-CA" sz="1200" kern="1200" dirty="0">
              <a:solidFill>
                <a:schemeClr val="tx1"/>
              </a:solidFill>
              <a:latin typeface="+mn-lt"/>
              <a:ea typeface="+mn-ea"/>
              <a:cs typeface="+mn-cs"/>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Dans </a:t>
            </a:r>
            <a:r>
              <a:rPr lang="en-US" sz="1200" dirty="0" err="1">
                <a:solidFill>
                  <a:schemeClr val="dk1"/>
                </a:solidFill>
                <a:latin typeface="+mn-lt"/>
                <a:ea typeface="Calibri"/>
                <a:cs typeface="Calibri"/>
                <a:sym typeface="Calibri"/>
              </a:rPr>
              <a:t>cette</a:t>
            </a:r>
            <a:r>
              <a:rPr lang="en-US" sz="1200" dirty="0">
                <a:solidFill>
                  <a:schemeClr val="dk1"/>
                </a:solidFill>
                <a:latin typeface="+mn-lt"/>
                <a:ea typeface="Calibri"/>
                <a:cs typeface="Calibri"/>
                <a:sym typeface="Calibri"/>
              </a:rPr>
              <a:t> image,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voyez</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cerveaux</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différents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animaux</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élèves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doivent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discuter</a:t>
            </a:r>
            <a:r>
              <a:rPr lang="en-US" sz="1200" dirty="0">
                <a:solidFill>
                  <a:schemeClr val="dk1"/>
                </a:solidFill>
                <a:latin typeface="+mn-lt"/>
                <a:ea typeface="Calibri"/>
                <a:cs typeface="Calibri"/>
                <a:sym typeface="Calibri"/>
              </a:rPr>
              <a:t> : </a:t>
            </a:r>
            <a:r>
              <a:rPr lang="en-US" sz="1200" dirty="0" err="1">
                <a:solidFill>
                  <a:schemeClr val="dk1"/>
                </a:solidFill>
                <a:latin typeface="+mn-lt"/>
                <a:ea typeface="Calibri"/>
                <a:cs typeface="Calibri"/>
                <a:sym typeface="Calibri"/>
              </a:rPr>
              <a:t>Quelles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sont</a:t>
            </a:r>
            <a:r>
              <a:rPr lang="en-US" sz="1200" dirty="0">
                <a:solidFill>
                  <a:schemeClr val="dk1"/>
                </a:solidFill>
                <a:latin typeface="+mn-lt"/>
                <a:ea typeface="Calibri"/>
                <a:cs typeface="Calibri"/>
                <a:sym typeface="Calibri"/>
              </a:rPr>
              <a:t> les similitudes? </a:t>
            </a:r>
            <a:r>
              <a:rPr lang="en-US" sz="1200" dirty="0" err="1">
                <a:solidFill>
                  <a:schemeClr val="dk1"/>
                </a:solidFill>
                <a:latin typeface="+mn-lt"/>
                <a:ea typeface="Calibri"/>
                <a:cs typeface="Calibri"/>
                <a:sym typeface="Calibri"/>
              </a:rPr>
              <a:t>Quelles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sont</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différences</a:t>
            </a:r>
            <a:r>
              <a:rPr lang="en-US" sz="1200" dirty="0">
                <a:solidFill>
                  <a:schemeClr val="dk1"/>
                </a:solidFill>
                <a:latin typeface="+mn-lt"/>
                <a:ea typeface="Calibri"/>
                <a:cs typeface="Calibri"/>
                <a:sym typeface="Calibri"/>
              </a:rPr>
              <a:t> ? </a:t>
            </a:r>
            <a:endParaRPr lang="en-US" dirty="0"/>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97DE5E-61CD-48C2-9C27-BA7C93BFD2AE}" type="slidenum">
              <a:rPr lang="en-US" smtClean="0"/>
              <a:pPr/>
              <a:t>23</a:t>
            </a:fld>
            <a:endParaRPr lang="en-US" dirty="0"/>
          </a:p>
        </p:txBody>
      </p:sp>
    </p:spTree>
    <p:extLst>
      <p:ext uri="{BB962C8B-B14F-4D97-AF65-F5344CB8AC3E}">
        <p14:creationId xmlns:p14="http://schemas.microsoft.com/office/powerpoint/2010/main" val="1385788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24 - (~10 min):</a:t>
            </a:r>
          </a:p>
          <a:p>
            <a:r>
              <a:rPr lang="fr-FR" dirty="0"/>
              <a:t>MATÉRIEL POUR L'ACTIVITÉ (seulement si l'enseignant accepte d'imprimer): cartes assorties. Après l'activité, pour reprendre les réponses de la diapositive 12, vous aurez besoin du «document de réponses». </a:t>
            </a:r>
          </a:p>
          <a:p>
            <a:endParaRPr lang="fr-FR" dirty="0"/>
          </a:p>
          <a:p>
            <a:r>
              <a:rPr lang="fr-FR" dirty="0"/>
              <a:t>Vous pouvez demander aux élèves de faire cette activité à deux ou seuls. Chaque personne / paire reçoit un jeu de cartes assorties plastifiées. Le but de l'activité est de faire correspondre chaque cerveau au bon animal. Faites-leur savoir que tous les cerveaux ont été faits de la même taille pour que ce ne soit pas trop facile pour eux !! Donnez-leur environ 5 minutes pour terminer cette tâche. Rappelez-leur ce dont nous venons de parler. Le cerveau est devenu plus ridé à mesure que les espèces évoluaient et que les plus gros animaux ont souvent un cerveau plus ridé. S'ils ont besoin d'un autre indice, ils peuvent regarder la direction du tronc cérébral, dont vous pouvez dire qu'ils sont connectés à la moelle épinière. </a:t>
            </a:r>
          </a:p>
          <a:p>
            <a:endParaRPr lang="fr-FR" dirty="0"/>
          </a:p>
          <a:p>
            <a:r>
              <a:rPr lang="fr-FR" dirty="0"/>
              <a:t>Avant de passer à la diapositive suivante et de leur montrer les réponses, demandez aux élèves de partager leurs réponses avec vous. Alternativement, vous pouvez désigner l'un des cerveaux et demander aux élèves de voter pour quel animal il est basé sur leurs réponses. </a:t>
            </a:r>
          </a:p>
          <a:p>
            <a:endParaRPr lang="fr-FR" dirty="0"/>
          </a:p>
          <a:p>
            <a:r>
              <a:rPr lang="fr-FR" dirty="0"/>
              <a:t>Il existe deux autres options «virtuelles» pour cette activité a et b; les deux sont de légers ajustements sur l'activité d'origine. Veuillez en sélectionner UN en fonction de la faisabilité de la taille de la classe.</a:t>
            </a:r>
          </a:p>
          <a:p>
            <a:endParaRPr lang="fr-FR" sz="1200" kern="1200" dirty="0">
              <a:solidFill>
                <a:schemeClr val="tx1"/>
              </a:solidFill>
              <a:effectLst/>
              <a:latin typeface="+mn-lt"/>
              <a:ea typeface="+mn-ea"/>
              <a:cs typeface="+mn-cs"/>
            </a:endParaRPr>
          </a:p>
          <a:p>
            <a:pPr marL="228600" indent="-228600">
              <a:buAutoNum type="alphaUcParenR"/>
            </a:pPr>
            <a:r>
              <a:rPr lang="fr-FR" dirty="0"/>
              <a:t>JEU À CHOIX MULTIPLES (bon pour les grandes classes)! Montrez 3 cerveaux d'animaux et demandez aux élèves de travailler en groupe pour décider de quels animaux ils pensent appartenir (en utilisant une récolte de la diapositive 32) - donnez-leur environ 5 à 7 minutes pour l'activité complète. Demandez à chaque groupe ce qu'il pense de chaque cerveau animal. Avaient-ils raison? Si c'était le cas, félicitez-les. Si ce n’est pas le cas, dites-leur que ça va aussi! </a:t>
            </a:r>
          </a:p>
          <a:p>
            <a:pPr marL="228600" indent="-228600">
              <a:buAutoNum type="alphaUcParenR"/>
            </a:pPr>
            <a:endParaRPr lang="fr-FR" dirty="0"/>
          </a:p>
          <a:p>
            <a:pPr marL="0" indent="0">
              <a:buNone/>
            </a:pPr>
            <a:r>
              <a:rPr lang="fr-FR" dirty="0"/>
              <a:t>Le cerveau est devenu plus ridé à mesure que les espèces évoluaient et que les plus gros animaux ont souvent un cerveau plus ridé. S'ils ont besoin d'un autre indice, ils peuvent regarder la direction du tronc cérébral, dont vous pouvez dire qu'ils sont connectés à la moelle épinière.</a:t>
            </a:r>
          </a:p>
          <a:p>
            <a:pPr marL="0" indent="0">
              <a:buNone/>
            </a:pPr>
            <a:endParaRPr lang="fr-FR" dirty="0"/>
          </a:p>
          <a:p>
            <a:pPr marL="0" indent="0">
              <a:buNone/>
            </a:pPr>
            <a:r>
              <a:rPr lang="fr-FR" dirty="0"/>
              <a:t>Dites-leur que le cerveau peut paraître drôle et qu’ils viennent de mener une expérience scientifique! </a:t>
            </a:r>
          </a:p>
          <a:p>
            <a:pPr marL="0" indent="0">
              <a:buNone/>
            </a:pPr>
            <a:endParaRPr lang="fr-FR" dirty="0"/>
          </a:p>
          <a:p>
            <a:pPr marL="0" indent="0">
              <a:buNone/>
            </a:pPr>
            <a:endParaRPr lang="fr-FR" dirty="0"/>
          </a:p>
          <a:p>
            <a:pPr marL="0" indent="0">
              <a:buNone/>
            </a:pPr>
            <a:r>
              <a:rPr lang="fr-FR" dirty="0"/>
              <a:t>B) CONNECTER LA PHOTO AU NOM (bon pour les classes de petite et moyenne taille): Avant le début de la leçon, demandez à l'enseignant d'imprimer à chaque élève un papier qui leur permet de connecter le cerveau des animaux à leur animal respectif. Encouragez les élèves à terminer l'activité en groupes de 3 ou 4, pendant 5 à 7 minutes. Si les élèves ont besoin d'aide, encouragez-les à venir au micro pour vous demander. Donnez des indices aux élèves en leur rappelant ce dont nous venons de parler! Le cerveau est devenu plus ridé à mesure que les espèces évoluaient et que les plus gros animaux ont souvent un cerveau plus ridé. S'ils ont besoin d'un autre indice, ils peuvent regarder la direction du tronc cérébral, dont vous pouvez dire qu'ils sont connectés à la moelle épinière. Ensuite, continuez sur la diapositive 31 pour obtenir des réponses! </a:t>
            </a:r>
          </a:p>
          <a:p>
            <a:pPr marL="0" indent="0">
              <a:buNone/>
            </a:pPr>
            <a:endParaRPr lang="fr-FR" dirty="0"/>
          </a:p>
          <a:p>
            <a:pPr marL="0" indent="0">
              <a:buNone/>
            </a:pPr>
            <a:r>
              <a:rPr lang="fr-FR" dirty="0"/>
              <a:t>LIEN POUR LE JEU DE MATCHING ANIMAL / CERVEAU: https://</a:t>
            </a:r>
            <a:r>
              <a:rPr lang="fr-FR" dirty="0" err="1"/>
              <a:t>drive.google.com</a:t>
            </a:r>
            <a:r>
              <a:rPr lang="fr-FR" dirty="0"/>
              <a:t>/file/d/156650a3mXZSsF0TYkcmzzg5hvTqjiT4r/</a:t>
            </a:r>
            <a:r>
              <a:rPr lang="fr-FR" dirty="0" err="1"/>
              <a:t>view?usp</a:t>
            </a:r>
            <a:r>
              <a:rPr lang="fr-FR" dirty="0"/>
              <a:t>=sharing</a:t>
            </a:r>
          </a:p>
        </p:txBody>
      </p:sp>
      <p:sp>
        <p:nvSpPr>
          <p:cNvPr id="4" name="Slide Number Placeholder 3"/>
          <p:cNvSpPr>
            <a:spLocks noGrp="1"/>
          </p:cNvSpPr>
          <p:nvPr>
            <p:ph type="sldNum" sz="quarter" idx="10"/>
          </p:nvPr>
        </p:nvSpPr>
        <p:spPr/>
        <p:txBody>
          <a:bodyPr/>
          <a:lstStyle/>
          <a:p>
            <a:fld id="{9997DE5E-61CD-48C2-9C27-BA7C93BFD2AE}" type="slidenum">
              <a:rPr lang="en-US" smtClean="0"/>
              <a:pPr/>
              <a:t>24</a:t>
            </a:fld>
            <a:endParaRPr lang="en-US" dirty="0"/>
          </a:p>
        </p:txBody>
      </p:sp>
    </p:spTree>
    <p:extLst>
      <p:ext uri="{BB962C8B-B14F-4D97-AF65-F5344CB8AC3E}">
        <p14:creationId xmlns:p14="http://schemas.microsoft.com/office/powerpoint/2010/main" val="517683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1020" b="1" dirty="0">
                <a:solidFill>
                  <a:schemeClr val="dk1"/>
                </a:solidFill>
                <a:latin typeface="Calibri"/>
                <a:ea typeface="Calibri"/>
                <a:cs typeface="Calibri"/>
                <a:sym typeface="Calibri"/>
              </a:rPr>
              <a:t>Slide 25:</a:t>
            </a:r>
            <a:endParaRPr dirty="0"/>
          </a:p>
          <a:p>
            <a:pPr marL="0" lvl="0" indent="0" algn="l" rtl="0">
              <a:lnSpc>
                <a:spcPct val="90000"/>
              </a:lnSpc>
              <a:spcBef>
                <a:spcPts val="0"/>
              </a:spcBef>
              <a:spcAft>
                <a:spcPts val="0"/>
              </a:spcAft>
              <a:buNone/>
            </a:pPr>
            <a:r>
              <a:rPr lang="en-US" sz="1020" dirty="0">
                <a:solidFill>
                  <a:schemeClr val="dk1"/>
                </a:solidFill>
                <a:latin typeface="Calibri"/>
                <a:ea typeface="Calibri"/>
                <a:cs typeface="Calibri"/>
                <a:sym typeface="Calibri"/>
              </a:rPr>
              <a:t> </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b="1" u="sng" dirty="0">
                <a:solidFill>
                  <a:schemeClr val="dk1"/>
                </a:solidFill>
                <a:latin typeface="Calibri"/>
                <a:ea typeface="Calibri"/>
                <a:cs typeface="Calibri"/>
                <a:sym typeface="Calibri"/>
              </a:rPr>
              <a:t>Additional information for presenters:</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dirty="0">
                <a:solidFill>
                  <a:schemeClr val="dk1"/>
                </a:solidFill>
                <a:latin typeface="Calibri"/>
                <a:ea typeface="Calibri"/>
                <a:cs typeface="Calibri"/>
                <a:sym typeface="Calibri"/>
              </a:rPr>
              <a:t>This information is from the following website: </a:t>
            </a:r>
            <a:r>
              <a:rPr lang="en-US" sz="102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http://thebrain.mcgill.ca/flash/i/i_05/i_05_cr/i_05_cr_her/i_05_cr_her.html</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i="1" dirty="0">
                <a:solidFill>
                  <a:schemeClr val="dk1"/>
                </a:solidFill>
                <a:latin typeface="Calibri"/>
                <a:ea typeface="Calibri"/>
                <a:cs typeface="Calibri"/>
                <a:sym typeface="Calibri"/>
              </a:rPr>
              <a:t>Ever since the first mammals appeared more than 200 million years ago, the cerebral cortex has assumed greater and greater importance compared with the brain's other, older structures. Because these structures had proven their effectiveness for meeting certain fundamental needs, there was no reason for them to disappear. Instead, evolution </a:t>
            </a:r>
            <a:r>
              <a:rPr lang="en-US" sz="1020" i="1" dirty="0" err="1">
                <a:solidFill>
                  <a:schemeClr val="dk1"/>
                </a:solidFill>
                <a:latin typeface="Calibri"/>
                <a:ea typeface="Calibri"/>
                <a:cs typeface="Calibri"/>
                <a:sym typeface="Calibri"/>
              </a:rPr>
              <a:t>favoured</a:t>
            </a:r>
            <a:r>
              <a:rPr lang="en-US" sz="1020" i="1" dirty="0">
                <a:solidFill>
                  <a:schemeClr val="dk1"/>
                </a:solidFill>
                <a:latin typeface="Calibri"/>
                <a:ea typeface="Calibri"/>
                <a:cs typeface="Calibri"/>
                <a:sym typeface="Calibri"/>
              </a:rPr>
              <a:t> a process of building expansions and additions, rather than rebuilding everything from the bottom up. This expansion of the surface of the neocortex (also known as the </a:t>
            </a:r>
            <a:r>
              <a:rPr lang="en-US" sz="1020" i="1" dirty="0" err="1">
                <a:solidFill>
                  <a:schemeClr val="dk1"/>
                </a:solidFill>
                <a:latin typeface="Calibri"/>
                <a:ea typeface="Calibri"/>
                <a:cs typeface="Calibri"/>
                <a:sym typeface="Calibri"/>
              </a:rPr>
              <a:t>isocortex</a:t>
            </a:r>
            <a:r>
              <a:rPr lang="en-US" sz="1020" i="1" dirty="0">
                <a:solidFill>
                  <a:schemeClr val="dk1"/>
                </a:solidFill>
                <a:latin typeface="Calibri"/>
                <a:ea typeface="Calibri"/>
                <a:cs typeface="Calibri"/>
                <a:sym typeface="Calibri"/>
              </a:rPr>
              <a:t>) is more apparent in predatory mammals than in herbivorous ones. Catching prey may be difficult, but a successful hunt provides a far more nutritious meal than any plant. To hunt successfully requires a highly evolved sensorimotor system. Mammals with a large neocortex thus have an advantage, because that is where the sensory and motor regions are located. Scientists have also observed that the size of the neocortex has increased tremendously in primates, from the smallest monkeys, such as lemurs, on to the great apes and human beings. Many scientists believe that this growth in the primates’ neocortex reflects the growing complexity of their social lives. Indeed, the ability to predict the </a:t>
            </a:r>
            <a:r>
              <a:rPr lang="en-US" sz="1020" i="1" dirty="0" err="1">
                <a:solidFill>
                  <a:schemeClr val="dk1"/>
                </a:solidFill>
                <a:latin typeface="Calibri"/>
                <a:ea typeface="Calibri"/>
                <a:cs typeface="Calibri"/>
                <a:sym typeface="Calibri"/>
              </a:rPr>
              <a:t>behaviour</a:t>
            </a:r>
            <a:r>
              <a:rPr lang="en-US" sz="1020" i="1" dirty="0">
                <a:solidFill>
                  <a:schemeClr val="dk1"/>
                </a:solidFill>
                <a:latin typeface="Calibri"/>
                <a:ea typeface="Calibri"/>
                <a:cs typeface="Calibri"/>
                <a:sym typeface="Calibri"/>
              </a:rPr>
              <a:t> of other individuals within a group seems to have conferred a large evolutionary advantage. Thus evolution would have </a:t>
            </a:r>
            <a:r>
              <a:rPr lang="en-US" sz="1020" i="1" dirty="0" err="1">
                <a:solidFill>
                  <a:schemeClr val="dk1"/>
                </a:solidFill>
                <a:latin typeface="Calibri"/>
                <a:ea typeface="Calibri"/>
                <a:cs typeface="Calibri"/>
                <a:sym typeface="Calibri"/>
              </a:rPr>
              <a:t>favoured</a:t>
            </a:r>
            <a:r>
              <a:rPr lang="en-US" sz="1020" i="1" dirty="0">
                <a:solidFill>
                  <a:schemeClr val="dk1"/>
                </a:solidFill>
                <a:latin typeface="Calibri"/>
                <a:ea typeface="Calibri"/>
                <a:cs typeface="Calibri"/>
                <a:sym typeface="Calibri"/>
              </a:rPr>
              <a:t> the growth of certain parts of the cortex that are responsible for social skills such as language, because they improved this ability.</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i="1" dirty="0">
                <a:solidFill>
                  <a:schemeClr val="dk1"/>
                </a:solidFill>
                <a:latin typeface="Calibri"/>
                <a:ea typeface="Calibri"/>
                <a:cs typeface="Calibri"/>
                <a:sym typeface="Calibri"/>
              </a:rPr>
              <a:t>Another point on which everyone agrees is that the increase in the folds of the cortex has been a major factor in the evolution of the brain. These folds, by enabling a larger cortical surface area to fit inside the cranial vault, allow for a better organization of complex behaviors.</a:t>
            </a:r>
            <a:r>
              <a:rPr lang="en-US" sz="1020" dirty="0"/>
              <a:t> </a:t>
            </a:r>
            <a:endParaRPr dirty="0"/>
          </a:p>
        </p:txBody>
      </p:sp>
      <p:sp>
        <p:nvSpPr>
          <p:cNvPr id="323" name="Google Shape;32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1364653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1020" b="1" dirty="0">
                <a:solidFill>
                  <a:schemeClr val="dk1"/>
                </a:solidFill>
                <a:latin typeface="Calibri"/>
                <a:ea typeface="Calibri"/>
                <a:cs typeface="Calibri"/>
                <a:sym typeface="Calibri"/>
              </a:rPr>
              <a:t>Slide 26:</a:t>
            </a:r>
            <a:endParaRPr dirty="0"/>
          </a:p>
          <a:p>
            <a:pPr marL="0" lvl="0" indent="0" algn="l" rtl="0">
              <a:lnSpc>
                <a:spcPct val="90000"/>
              </a:lnSpc>
              <a:spcBef>
                <a:spcPts val="0"/>
              </a:spcBef>
              <a:spcAft>
                <a:spcPts val="0"/>
              </a:spcAft>
              <a:buNone/>
            </a:pPr>
            <a:r>
              <a:rPr lang="en-US" sz="1020" dirty="0">
                <a:solidFill>
                  <a:schemeClr val="dk1"/>
                </a:solidFill>
                <a:latin typeface="Calibri"/>
                <a:ea typeface="Calibri"/>
                <a:cs typeface="Calibri"/>
                <a:sym typeface="Calibri"/>
              </a:rPr>
              <a:t> </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b="1" u="sng" dirty="0">
                <a:solidFill>
                  <a:schemeClr val="dk1"/>
                </a:solidFill>
                <a:latin typeface="Calibri"/>
                <a:ea typeface="Calibri"/>
                <a:cs typeface="Calibri"/>
                <a:sym typeface="Calibri"/>
              </a:rPr>
              <a:t>Additional information for presenters:</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dirty="0">
                <a:solidFill>
                  <a:schemeClr val="dk1"/>
                </a:solidFill>
                <a:latin typeface="Calibri"/>
                <a:ea typeface="Calibri"/>
                <a:cs typeface="Calibri"/>
                <a:sym typeface="Calibri"/>
              </a:rPr>
              <a:t>This information is from the following website: </a:t>
            </a:r>
            <a:r>
              <a:rPr lang="en-US" sz="102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http://thebrain.mcgill.ca/flash/i/i_05/i_05_cr/i_05_cr_her/i_05_cr_her.html</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i="1" dirty="0">
                <a:solidFill>
                  <a:schemeClr val="dk1"/>
                </a:solidFill>
                <a:latin typeface="Calibri"/>
                <a:ea typeface="Calibri"/>
                <a:cs typeface="Calibri"/>
                <a:sym typeface="Calibri"/>
              </a:rPr>
              <a:t>Ever since the first mammals appeared more than 200 million years ago, the cerebral cortex has assumed greater and greater importance compared with the brain's other, older structures. Because these structures had proven their effectiveness for meeting certain fundamental needs, there was no reason for them to disappear. Instead, evolution </a:t>
            </a:r>
            <a:r>
              <a:rPr lang="en-US" sz="1020" i="1" dirty="0" err="1">
                <a:solidFill>
                  <a:schemeClr val="dk1"/>
                </a:solidFill>
                <a:latin typeface="Calibri"/>
                <a:ea typeface="Calibri"/>
                <a:cs typeface="Calibri"/>
                <a:sym typeface="Calibri"/>
              </a:rPr>
              <a:t>favoured</a:t>
            </a:r>
            <a:r>
              <a:rPr lang="en-US" sz="1020" i="1" dirty="0">
                <a:solidFill>
                  <a:schemeClr val="dk1"/>
                </a:solidFill>
                <a:latin typeface="Calibri"/>
                <a:ea typeface="Calibri"/>
                <a:cs typeface="Calibri"/>
                <a:sym typeface="Calibri"/>
              </a:rPr>
              <a:t> a process of building expansions and additions, rather than rebuilding everything from the bottom up. This expansion of the surface of the neocortex (also known as the </a:t>
            </a:r>
            <a:r>
              <a:rPr lang="en-US" sz="1020" i="1" dirty="0" err="1">
                <a:solidFill>
                  <a:schemeClr val="dk1"/>
                </a:solidFill>
                <a:latin typeface="Calibri"/>
                <a:ea typeface="Calibri"/>
                <a:cs typeface="Calibri"/>
                <a:sym typeface="Calibri"/>
              </a:rPr>
              <a:t>isocortex</a:t>
            </a:r>
            <a:r>
              <a:rPr lang="en-US" sz="1020" i="1" dirty="0">
                <a:solidFill>
                  <a:schemeClr val="dk1"/>
                </a:solidFill>
                <a:latin typeface="Calibri"/>
                <a:ea typeface="Calibri"/>
                <a:cs typeface="Calibri"/>
                <a:sym typeface="Calibri"/>
              </a:rPr>
              <a:t>) is more apparent in predatory mammals than in herbivorous ones. Catching prey may be difficult, but a successful hunt provides a far more nutritious meal than any plant. To hunt successfully requires a highly evolved sensorimotor system. Mammals with a large neocortex thus have an advantage, because that is where the sensory and motor regions are located. Scientists have also observed that the size of the neocortex has increased tremendously in primates, from the smallest monkeys, such as lemurs, on to the great apes and human beings. Many scientists believe that this growth in the primates’ neocortex reflects the growing complexity of their social lives. Indeed, the ability to predict the </a:t>
            </a:r>
            <a:r>
              <a:rPr lang="en-US" sz="1020" i="1" dirty="0" err="1">
                <a:solidFill>
                  <a:schemeClr val="dk1"/>
                </a:solidFill>
                <a:latin typeface="Calibri"/>
                <a:ea typeface="Calibri"/>
                <a:cs typeface="Calibri"/>
                <a:sym typeface="Calibri"/>
              </a:rPr>
              <a:t>behaviour</a:t>
            </a:r>
            <a:r>
              <a:rPr lang="en-US" sz="1020" i="1" dirty="0">
                <a:solidFill>
                  <a:schemeClr val="dk1"/>
                </a:solidFill>
                <a:latin typeface="Calibri"/>
                <a:ea typeface="Calibri"/>
                <a:cs typeface="Calibri"/>
                <a:sym typeface="Calibri"/>
              </a:rPr>
              <a:t> of other individuals within a group seems to have conferred a large evolutionary advantage. Thus evolution would have </a:t>
            </a:r>
            <a:r>
              <a:rPr lang="en-US" sz="1020" i="1" dirty="0" err="1">
                <a:solidFill>
                  <a:schemeClr val="dk1"/>
                </a:solidFill>
                <a:latin typeface="Calibri"/>
                <a:ea typeface="Calibri"/>
                <a:cs typeface="Calibri"/>
                <a:sym typeface="Calibri"/>
              </a:rPr>
              <a:t>favoured</a:t>
            </a:r>
            <a:r>
              <a:rPr lang="en-US" sz="1020" i="1" dirty="0">
                <a:solidFill>
                  <a:schemeClr val="dk1"/>
                </a:solidFill>
                <a:latin typeface="Calibri"/>
                <a:ea typeface="Calibri"/>
                <a:cs typeface="Calibri"/>
                <a:sym typeface="Calibri"/>
              </a:rPr>
              <a:t> the growth of certain parts of the cortex that are responsible for social skills such as language, because they improved this ability.</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i="1" dirty="0">
                <a:solidFill>
                  <a:schemeClr val="dk1"/>
                </a:solidFill>
                <a:latin typeface="Calibri"/>
                <a:ea typeface="Calibri"/>
                <a:cs typeface="Calibri"/>
                <a:sym typeface="Calibri"/>
              </a:rPr>
              <a:t>Another point on which everyone agrees is that the increase in the folds of the cortex has been a major factor in the evolution of the brain. These folds, by enabling a larger cortical surface area to fit inside the cranial vault, allow for a better organization of complex behaviors.</a:t>
            </a:r>
            <a:r>
              <a:rPr lang="en-US" sz="1020" dirty="0"/>
              <a:t> </a:t>
            </a:r>
            <a:endParaRPr dirty="0"/>
          </a:p>
        </p:txBody>
      </p:sp>
      <p:sp>
        <p:nvSpPr>
          <p:cNvPr id="323" name="Google Shape;32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2121110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Font typeface="Arial" panose="020B0604020202020204" pitchFamily="34" charset="0"/>
              <a:buChar char="•"/>
            </a:pPr>
            <a:r>
              <a:rPr lang="en-US" sz="1020" b="1" dirty="0">
                <a:solidFill>
                  <a:schemeClr val="dk1"/>
                </a:solidFill>
                <a:latin typeface="Calibri"/>
                <a:ea typeface="Calibri"/>
                <a:cs typeface="Calibri"/>
                <a:sym typeface="Calibri"/>
              </a:rPr>
              <a:t>Slide 27:</a:t>
            </a:r>
            <a:endParaRPr dirty="0"/>
          </a:p>
          <a:p>
            <a:pPr marL="0" lvl="0" indent="0" algn="l" rtl="0">
              <a:lnSpc>
                <a:spcPct val="90000"/>
              </a:lnSpc>
              <a:spcBef>
                <a:spcPts val="0"/>
              </a:spcBef>
              <a:spcAft>
                <a:spcPts val="0"/>
              </a:spcAft>
              <a:buNone/>
            </a:pPr>
            <a:r>
              <a:rPr lang="en-US" sz="1020" dirty="0">
                <a:solidFill>
                  <a:schemeClr val="dk1"/>
                </a:solidFill>
                <a:latin typeface="Calibri"/>
                <a:ea typeface="Calibri"/>
                <a:cs typeface="Calibri"/>
                <a:sym typeface="Calibri"/>
              </a:rPr>
              <a:t> </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b="1" u="sng" dirty="0">
                <a:solidFill>
                  <a:schemeClr val="dk1"/>
                </a:solidFill>
                <a:latin typeface="Calibri"/>
                <a:ea typeface="Calibri"/>
                <a:cs typeface="Calibri"/>
                <a:sym typeface="Calibri"/>
              </a:rPr>
              <a:t>Additional information for presenters:</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dirty="0">
                <a:solidFill>
                  <a:schemeClr val="dk1"/>
                </a:solidFill>
                <a:latin typeface="Calibri"/>
                <a:ea typeface="Calibri"/>
                <a:cs typeface="Calibri"/>
                <a:sym typeface="Calibri"/>
              </a:rPr>
              <a:t>This information is from the following website: </a:t>
            </a:r>
            <a:r>
              <a:rPr lang="en-US" sz="102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http://thebrain.mcgill.ca/flash/i/i_05/i_05_cr/i_05_cr_her/i_05_cr_her.html</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i="1" dirty="0">
                <a:solidFill>
                  <a:schemeClr val="dk1"/>
                </a:solidFill>
                <a:latin typeface="Calibri"/>
                <a:ea typeface="Calibri"/>
                <a:cs typeface="Calibri"/>
                <a:sym typeface="Calibri"/>
              </a:rPr>
              <a:t>Ever since the first mammals appeared more than 200 million years ago, the cerebral cortex has assumed greater and greater importance compared with the brain's other, older structures. Because these structures had proven their effectiveness for meeting certain fundamental needs, there was no reason for them to disappear. Instead, evolution </a:t>
            </a:r>
            <a:r>
              <a:rPr lang="en-US" sz="1020" i="1" dirty="0" err="1">
                <a:solidFill>
                  <a:schemeClr val="dk1"/>
                </a:solidFill>
                <a:latin typeface="Calibri"/>
                <a:ea typeface="Calibri"/>
                <a:cs typeface="Calibri"/>
                <a:sym typeface="Calibri"/>
              </a:rPr>
              <a:t>favoured</a:t>
            </a:r>
            <a:r>
              <a:rPr lang="en-US" sz="1020" i="1" dirty="0">
                <a:solidFill>
                  <a:schemeClr val="dk1"/>
                </a:solidFill>
                <a:latin typeface="Calibri"/>
                <a:ea typeface="Calibri"/>
                <a:cs typeface="Calibri"/>
                <a:sym typeface="Calibri"/>
              </a:rPr>
              <a:t> a process of building expansions and additions, rather than rebuilding everything from the bottom up. This expansion of the surface of the neocortex (also known as the </a:t>
            </a:r>
            <a:r>
              <a:rPr lang="en-US" sz="1020" i="1" dirty="0" err="1">
                <a:solidFill>
                  <a:schemeClr val="dk1"/>
                </a:solidFill>
                <a:latin typeface="Calibri"/>
                <a:ea typeface="Calibri"/>
                <a:cs typeface="Calibri"/>
                <a:sym typeface="Calibri"/>
              </a:rPr>
              <a:t>isocortex</a:t>
            </a:r>
            <a:r>
              <a:rPr lang="en-US" sz="1020" i="1" dirty="0">
                <a:solidFill>
                  <a:schemeClr val="dk1"/>
                </a:solidFill>
                <a:latin typeface="Calibri"/>
                <a:ea typeface="Calibri"/>
                <a:cs typeface="Calibri"/>
                <a:sym typeface="Calibri"/>
              </a:rPr>
              <a:t>) is more apparent in predatory mammals than in herbivorous ones. Catching prey may be difficult, but a successful hunt provides a far more nutritious meal than any plant. To hunt successfully requires a highly evolved sensorimotor system. Mammals with a large neocortex thus have an advantage, because that is where the sensory and motor regions are located. Scientists have also observed that the size of the neocortex has increased tremendously in primates, from the smallest monkeys, such as lemurs, on to the great apes and human beings. Many scientists believe that this growth in the primates’ neocortex reflects the growing complexity of their social lives. Indeed, the ability to predict the </a:t>
            </a:r>
            <a:r>
              <a:rPr lang="en-US" sz="1020" i="1" dirty="0" err="1">
                <a:solidFill>
                  <a:schemeClr val="dk1"/>
                </a:solidFill>
                <a:latin typeface="Calibri"/>
                <a:ea typeface="Calibri"/>
                <a:cs typeface="Calibri"/>
                <a:sym typeface="Calibri"/>
              </a:rPr>
              <a:t>behaviour</a:t>
            </a:r>
            <a:r>
              <a:rPr lang="en-US" sz="1020" i="1" dirty="0">
                <a:solidFill>
                  <a:schemeClr val="dk1"/>
                </a:solidFill>
                <a:latin typeface="Calibri"/>
                <a:ea typeface="Calibri"/>
                <a:cs typeface="Calibri"/>
                <a:sym typeface="Calibri"/>
              </a:rPr>
              <a:t> of other individuals within a group seems to have conferred a large evolutionary advantage. Thus evolution would have </a:t>
            </a:r>
            <a:r>
              <a:rPr lang="en-US" sz="1020" i="1" dirty="0" err="1">
                <a:solidFill>
                  <a:schemeClr val="dk1"/>
                </a:solidFill>
                <a:latin typeface="Calibri"/>
                <a:ea typeface="Calibri"/>
                <a:cs typeface="Calibri"/>
                <a:sym typeface="Calibri"/>
              </a:rPr>
              <a:t>favoured</a:t>
            </a:r>
            <a:r>
              <a:rPr lang="en-US" sz="1020" i="1" dirty="0">
                <a:solidFill>
                  <a:schemeClr val="dk1"/>
                </a:solidFill>
                <a:latin typeface="Calibri"/>
                <a:ea typeface="Calibri"/>
                <a:cs typeface="Calibri"/>
                <a:sym typeface="Calibri"/>
              </a:rPr>
              <a:t> the growth of certain parts of the cortex that are responsible for social skills such as language, because they improved this ability.</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i="1" dirty="0">
                <a:solidFill>
                  <a:schemeClr val="dk1"/>
                </a:solidFill>
                <a:latin typeface="Calibri"/>
                <a:ea typeface="Calibri"/>
                <a:cs typeface="Calibri"/>
                <a:sym typeface="Calibri"/>
              </a:rPr>
              <a:t>Another point on which everyone agrees is that the increase in the folds of the cortex has been a major factor in the evolution of the brain. These folds, by enabling a larger cortical surface area to fit inside the cranial vault, allow for a better organization of complex behaviors.</a:t>
            </a:r>
            <a:r>
              <a:rPr lang="en-US" sz="1020" dirty="0"/>
              <a:t> </a:t>
            </a:r>
            <a:endParaRPr dirty="0"/>
          </a:p>
        </p:txBody>
      </p:sp>
      <p:sp>
        <p:nvSpPr>
          <p:cNvPr id="323" name="Google Shape;32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4130977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1020" b="1" dirty="0">
                <a:solidFill>
                  <a:schemeClr val="dk1"/>
                </a:solidFill>
                <a:latin typeface="Calibri"/>
                <a:ea typeface="Calibri"/>
                <a:cs typeface="Calibri"/>
                <a:sym typeface="Calibri"/>
              </a:rPr>
              <a:t>Slide 28:</a:t>
            </a:r>
            <a:endParaRPr dirty="0"/>
          </a:p>
          <a:p>
            <a:pPr marL="0" lvl="0" indent="0" algn="l" rtl="0">
              <a:lnSpc>
                <a:spcPct val="90000"/>
              </a:lnSpc>
              <a:spcBef>
                <a:spcPts val="0"/>
              </a:spcBef>
              <a:spcAft>
                <a:spcPts val="0"/>
              </a:spcAft>
              <a:buNone/>
            </a:pPr>
            <a:r>
              <a:rPr lang="en-US" sz="1020" dirty="0">
                <a:solidFill>
                  <a:schemeClr val="dk1"/>
                </a:solidFill>
                <a:latin typeface="Calibri"/>
                <a:ea typeface="Calibri"/>
                <a:cs typeface="Calibri"/>
                <a:sym typeface="Calibri"/>
              </a:rPr>
              <a:t> </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b="1" u="sng" dirty="0">
                <a:solidFill>
                  <a:schemeClr val="dk1"/>
                </a:solidFill>
                <a:latin typeface="Calibri"/>
                <a:ea typeface="Calibri"/>
                <a:cs typeface="Calibri"/>
                <a:sym typeface="Calibri"/>
              </a:rPr>
              <a:t>Additional information for presenters:</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dirty="0">
                <a:solidFill>
                  <a:schemeClr val="dk1"/>
                </a:solidFill>
                <a:latin typeface="Calibri"/>
                <a:ea typeface="Calibri"/>
                <a:cs typeface="Calibri"/>
                <a:sym typeface="Calibri"/>
              </a:rPr>
              <a:t>This information is from the following website: </a:t>
            </a:r>
            <a:r>
              <a:rPr lang="en-US" sz="102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http://thebrain.mcgill.ca/flash/i/i_05/i_05_cr/i_05_cr_her/i_05_cr_her.html</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i="1" dirty="0">
                <a:solidFill>
                  <a:schemeClr val="dk1"/>
                </a:solidFill>
                <a:latin typeface="Calibri"/>
                <a:ea typeface="Calibri"/>
                <a:cs typeface="Calibri"/>
                <a:sym typeface="Calibri"/>
              </a:rPr>
              <a:t>Ever since the first mammals appeared more than 200 million years ago, the cerebral cortex has assumed greater and greater importance compared with the brain's other, older structures. Because these structures had proven their effectiveness for meeting certain fundamental needs, there was no reason for them to disappear. Instead, evolution </a:t>
            </a:r>
            <a:r>
              <a:rPr lang="en-US" sz="1020" i="1" dirty="0" err="1">
                <a:solidFill>
                  <a:schemeClr val="dk1"/>
                </a:solidFill>
                <a:latin typeface="Calibri"/>
                <a:ea typeface="Calibri"/>
                <a:cs typeface="Calibri"/>
                <a:sym typeface="Calibri"/>
              </a:rPr>
              <a:t>favoured</a:t>
            </a:r>
            <a:r>
              <a:rPr lang="en-US" sz="1020" i="1" dirty="0">
                <a:solidFill>
                  <a:schemeClr val="dk1"/>
                </a:solidFill>
                <a:latin typeface="Calibri"/>
                <a:ea typeface="Calibri"/>
                <a:cs typeface="Calibri"/>
                <a:sym typeface="Calibri"/>
              </a:rPr>
              <a:t> a process of building expansions and additions, rather than rebuilding everything from the bottom up. This expansion of the surface of the neocortex (also known as the </a:t>
            </a:r>
            <a:r>
              <a:rPr lang="en-US" sz="1020" i="1" dirty="0" err="1">
                <a:solidFill>
                  <a:schemeClr val="dk1"/>
                </a:solidFill>
                <a:latin typeface="Calibri"/>
                <a:ea typeface="Calibri"/>
                <a:cs typeface="Calibri"/>
                <a:sym typeface="Calibri"/>
              </a:rPr>
              <a:t>isocortex</a:t>
            </a:r>
            <a:r>
              <a:rPr lang="en-US" sz="1020" i="1" dirty="0">
                <a:solidFill>
                  <a:schemeClr val="dk1"/>
                </a:solidFill>
                <a:latin typeface="Calibri"/>
                <a:ea typeface="Calibri"/>
                <a:cs typeface="Calibri"/>
                <a:sym typeface="Calibri"/>
              </a:rPr>
              <a:t>) is more apparent in predatory mammals than in herbivorous ones. Catching prey may be difficult, but a successful hunt provides a far more nutritious meal than any plant. To hunt successfully requires a highly evolved sensorimotor system. Mammals with a large neocortex thus have an advantage, because that is where the sensory and motor regions are located. Scientists have also observed that the size of the neocortex has increased tremendously in primates, from the smallest monkeys, such as lemurs, on to the great apes and human beings. Many scientists believe that this growth in the primates’ neocortex reflects the growing complexity of their social lives. Indeed, the ability to predict the </a:t>
            </a:r>
            <a:r>
              <a:rPr lang="en-US" sz="1020" i="1" dirty="0" err="1">
                <a:solidFill>
                  <a:schemeClr val="dk1"/>
                </a:solidFill>
                <a:latin typeface="Calibri"/>
                <a:ea typeface="Calibri"/>
                <a:cs typeface="Calibri"/>
                <a:sym typeface="Calibri"/>
              </a:rPr>
              <a:t>behaviour</a:t>
            </a:r>
            <a:r>
              <a:rPr lang="en-US" sz="1020" i="1" dirty="0">
                <a:solidFill>
                  <a:schemeClr val="dk1"/>
                </a:solidFill>
                <a:latin typeface="Calibri"/>
                <a:ea typeface="Calibri"/>
                <a:cs typeface="Calibri"/>
                <a:sym typeface="Calibri"/>
              </a:rPr>
              <a:t> of other individuals within a group seems to have conferred a large evolutionary advantage. Thus evolution would have </a:t>
            </a:r>
            <a:r>
              <a:rPr lang="en-US" sz="1020" i="1" dirty="0" err="1">
                <a:solidFill>
                  <a:schemeClr val="dk1"/>
                </a:solidFill>
                <a:latin typeface="Calibri"/>
                <a:ea typeface="Calibri"/>
                <a:cs typeface="Calibri"/>
                <a:sym typeface="Calibri"/>
              </a:rPr>
              <a:t>favoured</a:t>
            </a:r>
            <a:r>
              <a:rPr lang="en-US" sz="1020" i="1" dirty="0">
                <a:solidFill>
                  <a:schemeClr val="dk1"/>
                </a:solidFill>
                <a:latin typeface="Calibri"/>
                <a:ea typeface="Calibri"/>
                <a:cs typeface="Calibri"/>
                <a:sym typeface="Calibri"/>
              </a:rPr>
              <a:t> the growth of certain parts of the cortex that are responsible for social skills such as language, because they improved this ability.</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i="1" dirty="0">
                <a:solidFill>
                  <a:schemeClr val="dk1"/>
                </a:solidFill>
                <a:latin typeface="Calibri"/>
                <a:ea typeface="Calibri"/>
                <a:cs typeface="Calibri"/>
                <a:sym typeface="Calibri"/>
              </a:rPr>
              <a:t>Another point on which everyone agrees is that the increase in the folds of the cortex has been a major factor in the evolution of the brain. These folds, by enabling a larger cortical surface area to fit inside the cranial vault, allow for a better organization of complex behaviors.</a:t>
            </a:r>
            <a:r>
              <a:rPr lang="en-US" sz="1020" dirty="0"/>
              <a:t> </a:t>
            </a:r>
            <a:endParaRPr dirty="0"/>
          </a:p>
        </p:txBody>
      </p:sp>
      <p:sp>
        <p:nvSpPr>
          <p:cNvPr id="323" name="Google Shape;32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760096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1020" b="1" dirty="0">
                <a:solidFill>
                  <a:schemeClr val="dk1"/>
                </a:solidFill>
                <a:latin typeface="Calibri"/>
                <a:ea typeface="Calibri"/>
                <a:cs typeface="Calibri"/>
                <a:sym typeface="Calibri"/>
              </a:rPr>
              <a:t>Slide 29:</a:t>
            </a:r>
            <a:endParaRPr dirty="0"/>
          </a:p>
          <a:p>
            <a:pPr marL="0" lvl="0" indent="0" algn="l" rtl="0">
              <a:lnSpc>
                <a:spcPct val="90000"/>
              </a:lnSpc>
              <a:spcBef>
                <a:spcPts val="0"/>
              </a:spcBef>
              <a:spcAft>
                <a:spcPts val="0"/>
              </a:spcAft>
              <a:buNone/>
            </a:pPr>
            <a:r>
              <a:rPr lang="en-US" sz="1020" dirty="0">
                <a:solidFill>
                  <a:schemeClr val="dk1"/>
                </a:solidFill>
                <a:latin typeface="Calibri"/>
                <a:ea typeface="Calibri"/>
                <a:cs typeface="Calibri"/>
                <a:sym typeface="Calibri"/>
              </a:rPr>
              <a:t> </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b="1" u="sng" dirty="0">
                <a:solidFill>
                  <a:schemeClr val="dk1"/>
                </a:solidFill>
                <a:latin typeface="Calibri"/>
                <a:ea typeface="Calibri"/>
                <a:cs typeface="Calibri"/>
                <a:sym typeface="Calibri"/>
              </a:rPr>
              <a:t>Additional information for presenters:</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dirty="0">
                <a:solidFill>
                  <a:schemeClr val="dk1"/>
                </a:solidFill>
                <a:latin typeface="Calibri"/>
                <a:ea typeface="Calibri"/>
                <a:cs typeface="Calibri"/>
                <a:sym typeface="Calibri"/>
              </a:rPr>
              <a:t>This information is from the following website: </a:t>
            </a:r>
            <a:r>
              <a:rPr lang="en-US" sz="102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http://thebrain.mcgill.ca/flash/i/i_05/i_05_cr/i_05_cr_her/i_05_cr_her.html</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i="1" dirty="0">
                <a:solidFill>
                  <a:schemeClr val="dk1"/>
                </a:solidFill>
                <a:latin typeface="Calibri"/>
                <a:ea typeface="Calibri"/>
                <a:cs typeface="Calibri"/>
                <a:sym typeface="Calibri"/>
              </a:rPr>
              <a:t>Ever since the first mammals appeared more than 200 million years ago, the cerebral cortex has assumed greater and greater importance compared with the brain's other, older structures. Because these structures had proven their effectiveness for meeting certain fundamental needs, there was no reason for them to disappear. Instead, evolution </a:t>
            </a:r>
            <a:r>
              <a:rPr lang="en-US" sz="1020" i="1" dirty="0" err="1">
                <a:solidFill>
                  <a:schemeClr val="dk1"/>
                </a:solidFill>
                <a:latin typeface="Calibri"/>
                <a:ea typeface="Calibri"/>
                <a:cs typeface="Calibri"/>
                <a:sym typeface="Calibri"/>
              </a:rPr>
              <a:t>favoured</a:t>
            </a:r>
            <a:r>
              <a:rPr lang="en-US" sz="1020" i="1" dirty="0">
                <a:solidFill>
                  <a:schemeClr val="dk1"/>
                </a:solidFill>
                <a:latin typeface="Calibri"/>
                <a:ea typeface="Calibri"/>
                <a:cs typeface="Calibri"/>
                <a:sym typeface="Calibri"/>
              </a:rPr>
              <a:t> a process of building expansions and additions, rather than rebuilding everything from the bottom up. This expansion of the surface of the neocortex (also known as the </a:t>
            </a:r>
            <a:r>
              <a:rPr lang="en-US" sz="1020" i="1" dirty="0" err="1">
                <a:solidFill>
                  <a:schemeClr val="dk1"/>
                </a:solidFill>
                <a:latin typeface="Calibri"/>
                <a:ea typeface="Calibri"/>
                <a:cs typeface="Calibri"/>
                <a:sym typeface="Calibri"/>
              </a:rPr>
              <a:t>isocortex</a:t>
            </a:r>
            <a:r>
              <a:rPr lang="en-US" sz="1020" i="1" dirty="0">
                <a:solidFill>
                  <a:schemeClr val="dk1"/>
                </a:solidFill>
                <a:latin typeface="Calibri"/>
                <a:ea typeface="Calibri"/>
                <a:cs typeface="Calibri"/>
                <a:sym typeface="Calibri"/>
              </a:rPr>
              <a:t>) is more apparent in predatory mammals than in herbivorous ones. Catching prey may be difficult, but a successful hunt provides a far more nutritious meal than any plant. To hunt successfully requires a highly evolved sensorimotor system. Mammals with a large neocortex thus have an advantage, because that is where the sensory and motor regions are located. Scientists have also observed that the size of the neocortex has increased tremendously in primates, from the smallest monkeys, such as lemurs, on to the great apes and human beings. Many scientists believe that this growth in the primates’ neocortex reflects the growing complexity of their social lives. Indeed, the ability to predict the </a:t>
            </a:r>
            <a:r>
              <a:rPr lang="en-US" sz="1020" i="1" dirty="0" err="1">
                <a:solidFill>
                  <a:schemeClr val="dk1"/>
                </a:solidFill>
                <a:latin typeface="Calibri"/>
                <a:ea typeface="Calibri"/>
                <a:cs typeface="Calibri"/>
                <a:sym typeface="Calibri"/>
              </a:rPr>
              <a:t>behaviour</a:t>
            </a:r>
            <a:r>
              <a:rPr lang="en-US" sz="1020" i="1" dirty="0">
                <a:solidFill>
                  <a:schemeClr val="dk1"/>
                </a:solidFill>
                <a:latin typeface="Calibri"/>
                <a:ea typeface="Calibri"/>
                <a:cs typeface="Calibri"/>
                <a:sym typeface="Calibri"/>
              </a:rPr>
              <a:t> of other individuals within a group seems to have conferred a large evolutionary advantage. Thus evolution would have </a:t>
            </a:r>
            <a:r>
              <a:rPr lang="en-US" sz="1020" i="1" dirty="0" err="1">
                <a:solidFill>
                  <a:schemeClr val="dk1"/>
                </a:solidFill>
                <a:latin typeface="Calibri"/>
                <a:ea typeface="Calibri"/>
                <a:cs typeface="Calibri"/>
                <a:sym typeface="Calibri"/>
              </a:rPr>
              <a:t>favoured</a:t>
            </a:r>
            <a:r>
              <a:rPr lang="en-US" sz="1020" i="1" dirty="0">
                <a:solidFill>
                  <a:schemeClr val="dk1"/>
                </a:solidFill>
                <a:latin typeface="Calibri"/>
                <a:ea typeface="Calibri"/>
                <a:cs typeface="Calibri"/>
                <a:sym typeface="Calibri"/>
              </a:rPr>
              <a:t> the growth of certain parts of the cortex that are responsible for social skills such as language, because they improved this ability.</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i="1" dirty="0">
                <a:solidFill>
                  <a:schemeClr val="dk1"/>
                </a:solidFill>
                <a:latin typeface="Calibri"/>
                <a:ea typeface="Calibri"/>
                <a:cs typeface="Calibri"/>
                <a:sym typeface="Calibri"/>
              </a:rPr>
              <a:t>Another point on which everyone agrees is that the increase in the folds of the cortex has been a major factor in the evolution of the brain. These folds, by enabling a larger cortical surface area to fit inside the cranial vault, allow for a better organization of complex behaviors.</a:t>
            </a:r>
            <a:r>
              <a:rPr lang="en-US" sz="1020" dirty="0"/>
              <a:t> </a:t>
            </a:r>
            <a:endParaRPr dirty="0"/>
          </a:p>
        </p:txBody>
      </p:sp>
      <p:sp>
        <p:nvSpPr>
          <p:cNvPr id="323" name="Google Shape;32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311329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3 - (3 min):</a:t>
            </a:r>
          </a:p>
          <a:p>
            <a:endParaRPr lang="en-CA" sz="1200" kern="1200" dirty="0">
              <a:solidFill>
                <a:schemeClr val="tx1"/>
              </a:solidFill>
              <a:latin typeface="+mn-lt"/>
              <a:ea typeface="+mn-ea"/>
              <a:cs typeface="+mn-cs"/>
            </a:endParaRPr>
          </a:p>
          <a:p>
            <a:r>
              <a:rPr lang="en-US" sz="1200" kern="1200" dirty="0" err="1">
                <a:solidFill>
                  <a:schemeClr val="tx1"/>
                </a:solidFill>
                <a:latin typeface="+mn-lt"/>
                <a:ea typeface="+mn-ea"/>
                <a:cs typeface="+mn-cs"/>
              </a:rPr>
              <a:t>Rappelez</a:t>
            </a:r>
            <a:r>
              <a:rPr lang="en-US" sz="1200" kern="1200" dirty="0">
                <a:solidFill>
                  <a:schemeClr val="tx1"/>
                </a:solidFill>
                <a:latin typeface="+mn-lt"/>
                <a:ea typeface="+mn-ea"/>
                <a:cs typeface="+mn-cs"/>
              </a:rPr>
              <a:t> aux </a:t>
            </a:r>
            <a:r>
              <a:rPr lang="en-US" sz="1200" kern="1200" dirty="0" err="1">
                <a:solidFill>
                  <a:schemeClr val="tx1"/>
                </a:solidFill>
                <a:latin typeface="+mn-lt"/>
                <a:ea typeface="+mn-ea"/>
                <a:cs typeface="+mn-cs"/>
              </a:rPr>
              <a:t>étudiants</a:t>
            </a:r>
            <a:r>
              <a:rPr lang="en-US" sz="1200" kern="1200" dirty="0">
                <a:solidFill>
                  <a:schemeClr val="tx1"/>
                </a:solidFill>
                <a:latin typeface="+mn-lt"/>
                <a:ea typeface="+mn-ea"/>
                <a:cs typeface="+mn-cs"/>
              </a:rPr>
              <a:t> que </a:t>
            </a:r>
            <a:r>
              <a:rPr lang="en-US" sz="1200" kern="1200" dirty="0" err="1">
                <a:solidFill>
                  <a:schemeClr val="tx1"/>
                </a:solidFill>
                <a:latin typeface="+mn-lt"/>
                <a:ea typeface="+mn-ea"/>
                <a:cs typeface="+mn-cs"/>
              </a:rPr>
              <a:t>vous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êtes</a:t>
            </a:r>
            <a:r>
              <a:rPr lang="en-US" sz="1200" kern="1200" dirty="0">
                <a:solidFill>
                  <a:schemeClr val="tx1"/>
                </a:solidFill>
                <a:latin typeface="+mn-lt"/>
                <a:ea typeface="+mn-ea"/>
                <a:cs typeface="+mn-cs"/>
              </a:rPr>
              <a:t> un </a:t>
            </a:r>
            <a:r>
              <a:rPr lang="en-US" sz="1200" kern="1200" dirty="0" err="1">
                <a:solidFill>
                  <a:schemeClr val="tx1"/>
                </a:solidFill>
                <a:latin typeface="+mn-lt"/>
                <a:ea typeface="+mn-ea"/>
                <a:cs typeface="+mn-cs"/>
              </a:rPr>
              <a:t>scientifique</a:t>
            </a:r>
            <a:r>
              <a:rPr lang="en-US" sz="1200" kern="1200" dirty="0">
                <a:solidFill>
                  <a:schemeClr val="tx1"/>
                </a:solidFill>
                <a:latin typeface="+mn-lt"/>
                <a:ea typeface="+mn-ea"/>
                <a:cs typeface="+mn-cs"/>
              </a:rPr>
              <a:t>, et que </a:t>
            </a:r>
            <a:r>
              <a:rPr lang="en-US" sz="1200" b="1" kern="1200" dirty="0">
                <a:solidFill>
                  <a:schemeClr val="tx1"/>
                </a:solidFill>
                <a:latin typeface="+mn-lt"/>
                <a:ea typeface="+mn-ea"/>
                <a:cs typeface="+mn-cs"/>
              </a:rPr>
              <a:t>tout le monde </a:t>
            </a:r>
            <a:r>
              <a:rPr lang="en-US" sz="1200" b="1" kern="1200" dirty="0" err="1">
                <a:solidFill>
                  <a:schemeClr val="tx1"/>
                </a:solidFill>
                <a:latin typeface="+mn-lt"/>
                <a:ea typeface="+mn-ea"/>
                <a:cs typeface="+mn-cs"/>
              </a:rPr>
              <a:t>peut</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devenir</a:t>
            </a:r>
            <a:r>
              <a:rPr lang="en-US" sz="1200" b="1" kern="1200" dirty="0">
                <a:solidFill>
                  <a:schemeClr val="tx1"/>
                </a:solidFill>
                <a:latin typeface="+mn-lt"/>
                <a:ea typeface="+mn-ea"/>
                <a:cs typeface="+mn-cs"/>
              </a:rPr>
              <a:t> un </a:t>
            </a:r>
            <a:r>
              <a:rPr lang="en-US" sz="1200" b="1" kern="1200" dirty="0" err="1">
                <a:solidFill>
                  <a:schemeClr val="tx1"/>
                </a:solidFill>
                <a:latin typeface="+mn-lt"/>
                <a:ea typeface="+mn-ea"/>
                <a:cs typeface="+mn-cs"/>
              </a:rPr>
              <a:t>scientifique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Discutez</a:t>
            </a:r>
            <a:r>
              <a:rPr lang="en-US" sz="1200" kern="1200" dirty="0">
                <a:solidFill>
                  <a:schemeClr val="tx1"/>
                </a:solidFill>
                <a:latin typeface="+mn-lt"/>
                <a:ea typeface="+mn-ea"/>
                <a:cs typeface="+mn-cs"/>
              </a:rPr>
              <a:t> avec les </a:t>
            </a:r>
            <a:r>
              <a:rPr lang="en-US" sz="1200" kern="1200" dirty="0" err="1">
                <a:solidFill>
                  <a:schemeClr val="tx1"/>
                </a:solidFill>
                <a:latin typeface="+mn-lt"/>
                <a:ea typeface="+mn-ea"/>
                <a:cs typeface="+mn-cs"/>
              </a:rPr>
              <a:t>élèves</a:t>
            </a:r>
            <a:r>
              <a:rPr lang="en-US" sz="1200" kern="1200" dirty="0">
                <a:solidFill>
                  <a:schemeClr val="tx1"/>
                </a:solidFill>
                <a:latin typeface="+mn-lt"/>
                <a:ea typeface="+mn-ea"/>
                <a:cs typeface="+mn-cs"/>
              </a:rPr>
              <a:t>: que </a:t>
            </a:r>
            <a:r>
              <a:rPr lang="en-US" sz="1200" kern="1200" dirty="0" err="1">
                <a:solidFill>
                  <a:schemeClr val="tx1"/>
                </a:solidFill>
                <a:latin typeface="+mn-lt"/>
                <a:ea typeface="+mn-ea"/>
                <a:cs typeface="+mn-cs"/>
              </a:rPr>
              <a:t>pensent-ils</a:t>
            </a:r>
            <a:r>
              <a:rPr lang="en-US" sz="1200" kern="1200" dirty="0">
                <a:solidFill>
                  <a:schemeClr val="tx1"/>
                </a:solidFill>
                <a:latin typeface="+mn-lt"/>
                <a:ea typeface="+mn-ea"/>
                <a:cs typeface="+mn-cs"/>
              </a:rPr>
              <a:t> que les </a:t>
            </a:r>
            <a:r>
              <a:rPr lang="en-US" sz="1200" kern="1200" dirty="0" err="1">
                <a:solidFill>
                  <a:schemeClr val="tx1"/>
                </a:solidFill>
                <a:latin typeface="+mn-lt"/>
                <a:ea typeface="+mn-ea"/>
                <a:cs typeface="+mn-cs"/>
              </a:rPr>
              <a:t>scientifiques</a:t>
            </a:r>
            <a:r>
              <a:rPr lang="en-US" sz="1200" kern="1200" dirty="0">
                <a:solidFill>
                  <a:schemeClr val="tx1"/>
                </a:solidFill>
                <a:latin typeface="+mn-lt"/>
                <a:ea typeface="+mn-ea"/>
                <a:cs typeface="+mn-cs"/>
              </a:rPr>
              <a:t> font?  </a:t>
            </a:r>
            <a:r>
              <a:rPr lang="en-US" sz="1200" kern="1200" dirty="0" err="1">
                <a:solidFill>
                  <a:schemeClr val="tx1"/>
                </a:solidFill>
                <a:latin typeface="+mn-lt"/>
                <a:ea typeface="+mn-ea"/>
                <a:cs typeface="+mn-cs"/>
              </a:rPr>
              <a:t>Expliquez</a:t>
            </a:r>
            <a:r>
              <a:rPr lang="en-US" sz="1200" kern="1200" dirty="0">
                <a:solidFill>
                  <a:schemeClr val="tx1"/>
                </a:solidFill>
                <a:latin typeface="+mn-lt"/>
                <a:ea typeface="+mn-ea"/>
                <a:cs typeface="+mn-cs"/>
              </a:rPr>
              <a:t> aux </a:t>
            </a:r>
            <a:r>
              <a:rPr lang="en-US" sz="1200" kern="1200" dirty="0" err="1">
                <a:solidFill>
                  <a:schemeClr val="tx1"/>
                </a:solidFill>
                <a:latin typeface="+mn-lt"/>
                <a:ea typeface="+mn-ea"/>
                <a:cs typeface="+mn-cs"/>
              </a:rPr>
              <a:t>élèves</a:t>
            </a:r>
            <a:r>
              <a:rPr lang="en-US" sz="1200" kern="1200" dirty="0">
                <a:solidFill>
                  <a:schemeClr val="tx1"/>
                </a:solidFill>
                <a:latin typeface="+mn-lt"/>
                <a:ea typeface="+mn-ea"/>
                <a:cs typeface="+mn-cs"/>
              </a:rPr>
              <a:t> que les </a:t>
            </a:r>
            <a:r>
              <a:rPr lang="en-US" sz="1200" kern="1200" dirty="0" err="1">
                <a:solidFill>
                  <a:schemeClr val="tx1"/>
                </a:solidFill>
                <a:latin typeface="+mn-lt"/>
                <a:ea typeface="+mn-ea"/>
                <a:cs typeface="+mn-cs"/>
              </a:rPr>
              <a:t>neuroscientifiques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sont</a:t>
            </a:r>
            <a:r>
              <a:rPr lang="en-US" sz="1200" kern="1200" dirty="0">
                <a:solidFill>
                  <a:schemeClr val="tx1"/>
                </a:solidFill>
                <a:latin typeface="+mn-lt"/>
                <a:ea typeface="+mn-ea"/>
                <a:cs typeface="+mn-cs"/>
              </a:rPr>
              <a:t> des </a:t>
            </a:r>
            <a:r>
              <a:rPr lang="en-US" sz="1200" kern="1200" dirty="0" err="1">
                <a:solidFill>
                  <a:schemeClr val="tx1"/>
                </a:solidFill>
                <a:latin typeface="+mn-lt"/>
                <a:ea typeface="+mn-ea"/>
                <a:cs typeface="+mn-cs"/>
              </a:rPr>
              <a:t>scientifiques</a:t>
            </a:r>
            <a:r>
              <a:rPr lang="en-US" sz="1200" kern="1200" dirty="0">
                <a:solidFill>
                  <a:schemeClr val="tx1"/>
                </a:solidFill>
                <a:latin typeface="+mn-lt"/>
                <a:ea typeface="+mn-ea"/>
                <a:cs typeface="+mn-cs"/>
              </a:rPr>
              <a:t> qui </a:t>
            </a:r>
            <a:r>
              <a:rPr lang="en-US" sz="1200" kern="1200" dirty="0" err="1">
                <a:solidFill>
                  <a:schemeClr val="tx1"/>
                </a:solidFill>
                <a:latin typeface="+mn-lt"/>
                <a:ea typeface="+mn-ea"/>
                <a:cs typeface="+mn-cs"/>
              </a:rPr>
              <a:t>étudient</a:t>
            </a:r>
            <a:r>
              <a:rPr lang="en-US" sz="1200" kern="1200" dirty="0">
                <a:solidFill>
                  <a:schemeClr val="tx1"/>
                </a:solidFill>
                <a:latin typeface="+mn-lt"/>
                <a:ea typeface="+mn-ea"/>
                <a:cs typeface="+mn-cs"/>
              </a:rPr>
              <a:t> le </a:t>
            </a:r>
            <a:r>
              <a:rPr lang="en-US" sz="1200" kern="1200" dirty="0" err="1">
                <a:solidFill>
                  <a:schemeClr val="tx1"/>
                </a:solidFill>
                <a:latin typeface="+mn-lt"/>
                <a:ea typeface="+mn-ea"/>
                <a:cs typeface="+mn-cs"/>
              </a:rPr>
              <a:t>cerveau</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Partagez</a:t>
            </a:r>
            <a:r>
              <a:rPr lang="en-US" sz="1200" kern="1200" dirty="0">
                <a:solidFill>
                  <a:schemeClr val="tx1"/>
                </a:solidFill>
                <a:latin typeface="+mn-lt"/>
                <a:ea typeface="+mn-ea"/>
                <a:cs typeface="+mn-cs"/>
              </a:rPr>
              <a:t> avec les </a:t>
            </a:r>
            <a:r>
              <a:rPr lang="en-US" sz="1200" kern="1200" dirty="0" err="1">
                <a:solidFill>
                  <a:schemeClr val="tx1"/>
                </a:solidFill>
                <a:latin typeface="+mn-lt"/>
                <a:ea typeface="+mn-ea"/>
                <a:cs typeface="+mn-cs"/>
              </a:rPr>
              <a:t>élèves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ce</a:t>
            </a:r>
            <a:r>
              <a:rPr lang="en-US" sz="1200" kern="1200" dirty="0">
                <a:solidFill>
                  <a:schemeClr val="tx1"/>
                </a:solidFill>
                <a:latin typeface="+mn-lt"/>
                <a:ea typeface="+mn-ea"/>
                <a:cs typeface="+mn-cs"/>
              </a:rPr>
              <a:t> que </a:t>
            </a:r>
            <a:r>
              <a:rPr lang="en-US" sz="1200" kern="1200" dirty="0" err="1">
                <a:solidFill>
                  <a:schemeClr val="tx1"/>
                </a:solidFill>
                <a:latin typeface="+mn-lt"/>
                <a:ea typeface="+mn-ea"/>
                <a:cs typeface="+mn-cs"/>
              </a:rPr>
              <a:t>vous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étudiez</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Dites-leur</a:t>
            </a:r>
            <a:r>
              <a:rPr lang="en-US" sz="1200" kern="1200" dirty="0">
                <a:solidFill>
                  <a:schemeClr val="tx1"/>
                </a:solidFill>
                <a:latin typeface="+mn-lt"/>
                <a:ea typeface="+mn-ea"/>
                <a:cs typeface="+mn-cs"/>
              </a:rPr>
              <a:t> que </a:t>
            </a:r>
            <a:r>
              <a:rPr lang="en-US" sz="1200" kern="1200" dirty="0" err="1">
                <a:solidFill>
                  <a:schemeClr val="tx1"/>
                </a:solidFill>
                <a:latin typeface="+mn-lt"/>
                <a:ea typeface="+mn-ea"/>
                <a:cs typeface="+mn-cs"/>
              </a:rPr>
              <a:t>toute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l’année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ils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seront</a:t>
            </a:r>
            <a:r>
              <a:rPr lang="en-US" sz="1200" kern="1200" dirty="0">
                <a:solidFill>
                  <a:schemeClr val="tx1"/>
                </a:solidFill>
                <a:latin typeface="+mn-lt"/>
                <a:ea typeface="+mn-ea"/>
                <a:cs typeface="+mn-cs"/>
              </a:rPr>
              <a:t> des </a:t>
            </a:r>
            <a:r>
              <a:rPr lang="en-US" sz="1200" kern="1200" dirty="0" err="1">
                <a:solidFill>
                  <a:schemeClr val="tx1"/>
                </a:solidFill>
                <a:latin typeface="+mn-lt"/>
                <a:ea typeface="+mn-ea"/>
                <a:cs typeface="+mn-cs"/>
              </a:rPr>
              <a:t>enquêtes</a:t>
            </a:r>
            <a:r>
              <a:rPr lang="en-US" sz="1200" kern="1200" dirty="0">
                <a:solidFill>
                  <a:schemeClr val="tx1"/>
                </a:solidFill>
                <a:latin typeface="+mn-lt"/>
                <a:ea typeface="+mn-ea"/>
                <a:cs typeface="+mn-cs"/>
              </a:rPr>
              <a:t> de Mission </a:t>
            </a:r>
            <a:r>
              <a:rPr lang="en-US" sz="1200" kern="1200" dirty="0" err="1">
                <a:solidFill>
                  <a:schemeClr val="tx1"/>
                </a:solidFill>
                <a:latin typeface="+mn-lt"/>
                <a:ea typeface="+mn-ea"/>
                <a:cs typeface="+mn-cs"/>
              </a:rPr>
              <a:t>Cerveau</a:t>
            </a:r>
            <a:r>
              <a:rPr lang="en-US" sz="1200" kern="1200" dirty="0">
                <a:solidFill>
                  <a:schemeClr val="tx1"/>
                </a:solidFill>
                <a:latin typeface="+mn-lt"/>
                <a:ea typeface="+mn-ea"/>
                <a:cs typeface="+mn-cs"/>
              </a:rPr>
              <a: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333333"/>
                </a:solidFill>
                <a:latin typeface="Helvetica Neue"/>
              </a:rPr>
              <a:t>Creative commons attribution license</a:t>
            </a:r>
            <a:endParaRPr lang="en-CA"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97DE5E-61CD-48C2-9C27-BA7C93BFD2AE}" type="slidenum">
              <a:rPr lang="en-US" smtClean="0"/>
              <a:pPr/>
              <a:t>3</a:t>
            </a:fld>
            <a:endParaRPr lang="en-US"/>
          </a:p>
        </p:txBody>
      </p:sp>
    </p:spTree>
    <p:extLst>
      <p:ext uri="{BB962C8B-B14F-4D97-AF65-F5344CB8AC3E}">
        <p14:creationId xmlns:p14="http://schemas.microsoft.com/office/powerpoint/2010/main" val="2886214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1020" b="1" dirty="0">
                <a:solidFill>
                  <a:schemeClr val="dk1"/>
                </a:solidFill>
                <a:latin typeface="Calibri"/>
                <a:ea typeface="Calibri"/>
                <a:cs typeface="Calibri"/>
                <a:sym typeface="Calibri"/>
              </a:rPr>
              <a:t>Slide 30:</a:t>
            </a:r>
            <a:endParaRPr dirty="0"/>
          </a:p>
          <a:p>
            <a:pPr marL="0" lvl="0" indent="0" algn="l" rtl="0">
              <a:lnSpc>
                <a:spcPct val="90000"/>
              </a:lnSpc>
              <a:spcBef>
                <a:spcPts val="0"/>
              </a:spcBef>
              <a:spcAft>
                <a:spcPts val="0"/>
              </a:spcAft>
              <a:buNone/>
            </a:pPr>
            <a:r>
              <a:rPr lang="en-US" sz="1020" dirty="0">
                <a:solidFill>
                  <a:schemeClr val="dk1"/>
                </a:solidFill>
                <a:latin typeface="Calibri"/>
                <a:ea typeface="Calibri"/>
                <a:cs typeface="Calibri"/>
                <a:sym typeface="Calibri"/>
              </a:rPr>
              <a:t> </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b="1" u="sng" dirty="0">
                <a:solidFill>
                  <a:schemeClr val="dk1"/>
                </a:solidFill>
                <a:latin typeface="Calibri"/>
                <a:ea typeface="Calibri"/>
                <a:cs typeface="Calibri"/>
                <a:sym typeface="Calibri"/>
              </a:rPr>
              <a:t>Additional information for presenters:</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dirty="0">
                <a:solidFill>
                  <a:schemeClr val="dk1"/>
                </a:solidFill>
                <a:latin typeface="Calibri"/>
                <a:ea typeface="Calibri"/>
                <a:cs typeface="Calibri"/>
                <a:sym typeface="Calibri"/>
              </a:rPr>
              <a:t>This information is from the following website: </a:t>
            </a:r>
            <a:r>
              <a:rPr lang="en-US" sz="102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http://thebrain.mcgill.ca/flash/i/i_05/i_05_cr/i_05_cr_her/i_05_cr_her.html</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i="1" dirty="0">
                <a:solidFill>
                  <a:schemeClr val="dk1"/>
                </a:solidFill>
                <a:latin typeface="Calibri"/>
                <a:ea typeface="Calibri"/>
                <a:cs typeface="Calibri"/>
                <a:sym typeface="Calibri"/>
              </a:rPr>
              <a:t>Ever since the first mammals appeared more than 200 million years ago, the cerebral cortex has assumed greater and greater importance compared with the brain's other, older structures. Because these structures had proven their effectiveness for meeting certain fundamental needs, there was no reason for them to disappear. Instead, evolution </a:t>
            </a:r>
            <a:r>
              <a:rPr lang="en-US" sz="1020" i="1" dirty="0" err="1">
                <a:solidFill>
                  <a:schemeClr val="dk1"/>
                </a:solidFill>
                <a:latin typeface="Calibri"/>
                <a:ea typeface="Calibri"/>
                <a:cs typeface="Calibri"/>
                <a:sym typeface="Calibri"/>
              </a:rPr>
              <a:t>favoured</a:t>
            </a:r>
            <a:r>
              <a:rPr lang="en-US" sz="1020" i="1" dirty="0">
                <a:solidFill>
                  <a:schemeClr val="dk1"/>
                </a:solidFill>
                <a:latin typeface="Calibri"/>
                <a:ea typeface="Calibri"/>
                <a:cs typeface="Calibri"/>
                <a:sym typeface="Calibri"/>
              </a:rPr>
              <a:t> a process of building expansions and additions, rather than rebuilding everything from the bottom up. This expansion of the surface of the neocortex (also known as the </a:t>
            </a:r>
            <a:r>
              <a:rPr lang="en-US" sz="1020" i="1" dirty="0" err="1">
                <a:solidFill>
                  <a:schemeClr val="dk1"/>
                </a:solidFill>
                <a:latin typeface="Calibri"/>
                <a:ea typeface="Calibri"/>
                <a:cs typeface="Calibri"/>
                <a:sym typeface="Calibri"/>
              </a:rPr>
              <a:t>isocortex</a:t>
            </a:r>
            <a:r>
              <a:rPr lang="en-US" sz="1020" i="1" dirty="0">
                <a:solidFill>
                  <a:schemeClr val="dk1"/>
                </a:solidFill>
                <a:latin typeface="Calibri"/>
                <a:ea typeface="Calibri"/>
                <a:cs typeface="Calibri"/>
                <a:sym typeface="Calibri"/>
              </a:rPr>
              <a:t>) is more apparent in predatory mammals than in herbivorous ones. Catching prey may be difficult, but a successful hunt provides a far more nutritious meal than any plant. To hunt successfully requires a highly evolved sensorimotor system. Mammals with a large neocortex thus have an advantage, because that is where the sensory and motor regions are located. Scientists have also observed that the size of the neocortex has increased tremendously in primates, from the smallest monkeys, such as lemurs, on to the great apes and human beings. Many scientists believe that this growth in the primates’ neocortex reflects the growing complexity of their social lives. Indeed, the ability to predict the </a:t>
            </a:r>
            <a:r>
              <a:rPr lang="en-US" sz="1020" i="1" dirty="0" err="1">
                <a:solidFill>
                  <a:schemeClr val="dk1"/>
                </a:solidFill>
                <a:latin typeface="Calibri"/>
                <a:ea typeface="Calibri"/>
                <a:cs typeface="Calibri"/>
                <a:sym typeface="Calibri"/>
              </a:rPr>
              <a:t>behaviour</a:t>
            </a:r>
            <a:r>
              <a:rPr lang="en-US" sz="1020" i="1" dirty="0">
                <a:solidFill>
                  <a:schemeClr val="dk1"/>
                </a:solidFill>
                <a:latin typeface="Calibri"/>
                <a:ea typeface="Calibri"/>
                <a:cs typeface="Calibri"/>
                <a:sym typeface="Calibri"/>
              </a:rPr>
              <a:t> of other individuals within a group seems to have conferred a large evolutionary advantage. Thus evolution would have </a:t>
            </a:r>
            <a:r>
              <a:rPr lang="en-US" sz="1020" i="1" dirty="0" err="1">
                <a:solidFill>
                  <a:schemeClr val="dk1"/>
                </a:solidFill>
                <a:latin typeface="Calibri"/>
                <a:ea typeface="Calibri"/>
                <a:cs typeface="Calibri"/>
                <a:sym typeface="Calibri"/>
              </a:rPr>
              <a:t>favoured</a:t>
            </a:r>
            <a:r>
              <a:rPr lang="en-US" sz="1020" i="1" dirty="0">
                <a:solidFill>
                  <a:schemeClr val="dk1"/>
                </a:solidFill>
                <a:latin typeface="Calibri"/>
                <a:ea typeface="Calibri"/>
                <a:cs typeface="Calibri"/>
                <a:sym typeface="Calibri"/>
              </a:rPr>
              <a:t> the growth of certain parts of the cortex that are responsible for social skills such as language, because they improved this ability.</a:t>
            </a:r>
            <a:endParaRPr sz="102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02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020" i="1" dirty="0">
                <a:solidFill>
                  <a:schemeClr val="dk1"/>
                </a:solidFill>
                <a:latin typeface="Calibri"/>
                <a:ea typeface="Calibri"/>
                <a:cs typeface="Calibri"/>
                <a:sym typeface="Calibri"/>
              </a:rPr>
              <a:t>Another point on which everyone agrees is that the increase in the folds of the cortex has been a major factor in the evolution of the brain. These folds, by enabling a larger cortical surface area to fit inside the cranial vault, allow for a better organization of complex behaviors.</a:t>
            </a:r>
            <a:r>
              <a:rPr lang="en-US" sz="1020" dirty="0"/>
              <a:t> </a:t>
            </a:r>
            <a:endParaRPr dirty="0"/>
          </a:p>
        </p:txBody>
      </p:sp>
      <p:sp>
        <p:nvSpPr>
          <p:cNvPr id="323" name="Google Shape;32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1276751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31:</a:t>
            </a:r>
          </a:p>
          <a:p>
            <a:endParaRPr lang="en-US" sz="1200" b="1" kern="1200" dirty="0">
              <a:solidFill>
                <a:schemeClr val="tx1"/>
              </a:solidFill>
              <a:latin typeface="+mn-lt"/>
              <a:ea typeface="+mn-ea"/>
              <a:cs typeface="+mn-cs"/>
            </a:endParaRPr>
          </a:p>
          <a:p>
            <a:pPr marL="0" lvl="0" indent="0" algn="l" rtl="0">
              <a:lnSpc>
                <a:spcPct val="90000"/>
              </a:lnSpc>
              <a:spcBef>
                <a:spcPts val="0"/>
              </a:spcBef>
              <a:spcAft>
                <a:spcPts val="0"/>
              </a:spcAft>
              <a:buNone/>
            </a:pPr>
            <a:r>
              <a:rPr lang="en-US" sz="1200" dirty="0">
                <a:solidFill>
                  <a:schemeClr val="dk1"/>
                </a:solidFill>
                <a:latin typeface="+mn-lt"/>
                <a:ea typeface="Calibri"/>
                <a:cs typeface="Calibri"/>
                <a:sym typeface="Calibri"/>
              </a:rPr>
              <a:t>Les </a:t>
            </a:r>
            <a:r>
              <a:rPr lang="en-US" sz="1200" dirty="0" err="1">
                <a:solidFill>
                  <a:schemeClr val="dk1"/>
                </a:solidFill>
                <a:latin typeface="+mn-lt"/>
                <a:ea typeface="Calibri"/>
                <a:cs typeface="Calibri"/>
                <a:sym typeface="Calibri"/>
              </a:rPr>
              <a:t>réponses</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l’activite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sont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ici</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pouvez</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distribuer</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feuilles-réponses</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élèves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pourront</a:t>
            </a:r>
            <a:r>
              <a:rPr lang="en-US" sz="1200" dirty="0">
                <a:solidFill>
                  <a:schemeClr val="dk1"/>
                </a:solidFill>
                <a:latin typeface="+mn-lt"/>
                <a:ea typeface="Calibri"/>
                <a:cs typeface="Calibri"/>
                <a:sym typeface="Calibri"/>
              </a:rPr>
              <a:t> placer </a:t>
            </a:r>
            <a:r>
              <a:rPr lang="en-US" sz="1200" dirty="0" err="1">
                <a:solidFill>
                  <a:schemeClr val="dk1"/>
                </a:solidFill>
                <a:latin typeface="+mn-lt"/>
                <a:ea typeface="Calibri"/>
                <a:cs typeface="Calibri"/>
                <a:sym typeface="Calibri"/>
              </a:rPr>
              <a:t>cette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feuille</a:t>
            </a:r>
            <a:r>
              <a:rPr lang="en-US" sz="1200" dirty="0">
                <a:solidFill>
                  <a:schemeClr val="dk1"/>
                </a:solidFill>
                <a:latin typeface="+mn-lt"/>
                <a:ea typeface="Calibri"/>
                <a:cs typeface="Calibri"/>
                <a:sym typeface="Calibri"/>
              </a:rPr>
              <a:t> dans </a:t>
            </a:r>
            <a:r>
              <a:rPr lang="en-US" sz="1200" dirty="0" err="1">
                <a:solidFill>
                  <a:schemeClr val="dk1"/>
                </a:solidFill>
                <a:latin typeface="+mn-lt"/>
                <a:ea typeface="Calibri"/>
                <a:cs typeface="Calibri"/>
                <a:sym typeface="Calibri"/>
              </a:rPr>
              <a:t>leur</a:t>
            </a:r>
            <a:r>
              <a:rPr lang="en-US" sz="1200" dirty="0">
                <a:solidFill>
                  <a:schemeClr val="dk1"/>
                </a:solidFill>
                <a:latin typeface="+mn-lt"/>
                <a:ea typeface="Calibri"/>
                <a:cs typeface="Calibri"/>
                <a:sym typeface="Calibri"/>
              </a:rPr>
              <a:t> dossier. </a:t>
            </a:r>
            <a:endParaRPr lang="en-US" dirty="0"/>
          </a:p>
          <a:p>
            <a:pPr marL="0" lvl="0" indent="0" algn="l" rtl="0">
              <a:lnSpc>
                <a:spcPct val="90000"/>
              </a:lnSpc>
              <a:spcBef>
                <a:spcPts val="0"/>
              </a:spcBef>
              <a:spcAft>
                <a:spcPts val="0"/>
              </a:spcAft>
              <a:buNone/>
            </a:pPr>
            <a:endParaRPr lang="en-US" sz="1200" dirty="0"/>
          </a:p>
          <a:p>
            <a:pPr marL="0" lvl="0" indent="0" algn="l" rtl="0">
              <a:lnSpc>
                <a:spcPct val="90000"/>
              </a:lnSpc>
              <a:spcBef>
                <a:spcPts val="0"/>
              </a:spcBef>
              <a:spcAft>
                <a:spcPts val="0"/>
              </a:spcAft>
              <a:buNone/>
            </a:pPr>
            <a:r>
              <a:rPr lang="en-US" sz="1200" b="1" dirty="0" err="1">
                <a:solidFill>
                  <a:schemeClr val="dk1"/>
                </a:solidFill>
                <a:latin typeface="+mn-lt"/>
                <a:ea typeface="Calibri"/>
                <a:cs typeface="Calibri"/>
                <a:sym typeface="Calibri"/>
              </a:rPr>
              <a:t>Informations</a:t>
            </a:r>
            <a:r>
              <a:rPr lang="en-US" sz="1200" b="1" dirty="0">
                <a:solidFill>
                  <a:schemeClr val="dk1"/>
                </a:solidFill>
                <a:latin typeface="+mn-lt"/>
                <a:ea typeface="Calibri"/>
                <a:cs typeface="Calibri"/>
                <a:sym typeface="Calibri"/>
              </a:rPr>
              <a:t> </a:t>
            </a:r>
            <a:r>
              <a:rPr lang="en-US" sz="1200" b="1" dirty="0" err="1">
                <a:solidFill>
                  <a:schemeClr val="dk1"/>
                </a:solidFill>
                <a:latin typeface="+mn-lt"/>
                <a:ea typeface="Calibri"/>
                <a:cs typeface="Calibri"/>
                <a:sym typeface="Calibri"/>
              </a:rPr>
              <a:t>supplémentaires</a:t>
            </a:r>
            <a:r>
              <a:rPr lang="en-US" sz="1200" b="1" dirty="0">
                <a:solidFill>
                  <a:schemeClr val="dk1"/>
                </a:solidFill>
                <a:latin typeface="+mn-lt"/>
                <a:ea typeface="Calibri"/>
                <a:cs typeface="Calibri"/>
                <a:sym typeface="Calibri"/>
              </a:rPr>
              <a:t> pour les </a:t>
            </a:r>
            <a:r>
              <a:rPr lang="en-US" sz="1200" b="1" dirty="0" err="1">
                <a:solidFill>
                  <a:schemeClr val="dk1"/>
                </a:solidFill>
                <a:latin typeface="+mn-lt"/>
                <a:ea typeface="Calibri"/>
                <a:cs typeface="Calibri"/>
                <a:sym typeface="Calibri"/>
              </a:rPr>
              <a:t>présentateurs</a:t>
            </a:r>
            <a:r>
              <a:rPr lang="en-US" sz="1200" b="1" dirty="0">
                <a:solidFill>
                  <a:schemeClr val="dk1"/>
                </a:solidFill>
                <a:latin typeface="+mn-lt"/>
                <a:ea typeface="Calibri"/>
                <a:cs typeface="Calibri"/>
                <a:sym typeface="Calibri"/>
              </a:rPr>
              <a:t>: </a:t>
            </a:r>
            <a:endParaRPr lang="en-US" sz="1200" dirty="0"/>
          </a:p>
          <a:p>
            <a:pPr marL="0" lvl="0" indent="0" algn="l" rtl="0">
              <a:lnSpc>
                <a:spcPct val="90000"/>
              </a:lnSpc>
              <a:spcBef>
                <a:spcPts val="0"/>
              </a:spcBef>
              <a:spcAft>
                <a:spcPts val="0"/>
              </a:spcAft>
              <a:buNone/>
            </a:pPr>
            <a:r>
              <a:rPr lang="en-US" sz="1200" dirty="0" err="1">
                <a:solidFill>
                  <a:schemeClr val="dk1"/>
                </a:solidFill>
                <a:latin typeface="+mn-lt"/>
                <a:ea typeface="Calibri"/>
                <a:cs typeface="Calibri"/>
                <a:sym typeface="Calibri"/>
              </a:rPr>
              <a:t>Cet</a:t>
            </a:r>
            <a:r>
              <a:rPr lang="en-US" sz="1200" dirty="0">
                <a:solidFill>
                  <a:schemeClr val="dk1"/>
                </a:solidFill>
                <a:latin typeface="+mn-lt"/>
                <a:ea typeface="Calibri"/>
                <a:cs typeface="Calibri"/>
                <a:sym typeface="Calibri"/>
              </a:rPr>
              <a:t> information provident de </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site: </a:t>
            </a:r>
            <a:endParaRPr lang="en-US" sz="1200" dirty="0"/>
          </a:p>
          <a:p>
            <a:r>
              <a:rPr lang="en-US" sz="1200" u="sng" kern="1200" dirty="0">
                <a:solidFill>
                  <a:schemeClr val="tx1"/>
                </a:solidFill>
                <a:latin typeface="+mn-lt"/>
                <a:ea typeface="+mn-ea"/>
                <a:cs typeface="+mn-cs"/>
                <a:hlinkClick r:id="rId3"/>
              </a:rPr>
              <a:t>http://thebrain.mcgill.ca/flash/i/i_05/i_05_cr/i_05_cr_her/i_05_cr_her.html</a:t>
            </a:r>
            <a:endParaRPr lang="en-CA" sz="1200" kern="1200" dirty="0">
              <a:solidFill>
                <a:schemeClr val="tx1"/>
              </a:solidFill>
              <a:latin typeface="+mn-lt"/>
              <a:ea typeface="+mn-ea"/>
              <a:cs typeface="+mn-cs"/>
            </a:endParaRPr>
          </a:p>
          <a:p>
            <a:pPr marL="0" lvl="0" indent="0" algn="l" rtl="0">
              <a:lnSpc>
                <a:spcPct val="90000"/>
              </a:lnSpc>
              <a:spcBef>
                <a:spcPts val="0"/>
              </a:spcBef>
              <a:spcAft>
                <a:spcPts val="0"/>
              </a:spcAft>
              <a:buNone/>
            </a:pPr>
            <a:endParaRPr lang="en-US" sz="1200" dirty="0"/>
          </a:p>
          <a:p>
            <a:pPr marL="0" lvl="0" indent="0" algn="l" rtl="0">
              <a:lnSpc>
                <a:spcPct val="90000"/>
              </a:lnSpc>
              <a:spcBef>
                <a:spcPts val="0"/>
              </a:spcBef>
              <a:spcAft>
                <a:spcPts val="0"/>
              </a:spcAft>
              <a:buNone/>
            </a:pPr>
            <a:r>
              <a:rPr lang="en-US" sz="1200" i="1" dirty="0" err="1">
                <a:solidFill>
                  <a:schemeClr val="dk1"/>
                </a:solidFill>
                <a:latin typeface="+mn-lt"/>
                <a:ea typeface="Calibri"/>
                <a:cs typeface="Calibri"/>
                <a:sym typeface="Calibri"/>
              </a:rPr>
              <a:t>Depuis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l’avènement</a:t>
            </a:r>
            <a:r>
              <a:rPr lang="en-US" sz="1200" i="1" dirty="0">
                <a:solidFill>
                  <a:schemeClr val="dk1"/>
                </a:solidFill>
                <a:latin typeface="+mn-lt"/>
                <a:ea typeface="Calibri"/>
                <a:cs typeface="Calibri"/>
                <a:sym typeface="Calibri"/>
              </a:rPr>
              <a:t> des premiers </a:t>
            </a:r>
            <a:r>
              <a:rPr lang="en-US" sz="1200" i="1" dirty="0" err="1">
                <a:solidFill>
                  <a:schemeClr val="dk1"/>
                </a:solidFill>
                <a:latin typeface="+mn-lt"/>
                <a:ea typeface="Calibri"/>
                <a:cs typeface="Calibri"/>
                <a:sym typeface="Calibri"/>
              </a:rPr>
              <a:t>mammifères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il</a:t>
            </a:r>
            <a:r>
              <a:rPr lang="en-US" sz="1200" i="1" dirty="0">
                <a:solidFill>
                  <a:schemeClr val="dk1"/>
                </a:solidFill>
                <a:latin typeface="+mn-lt"/>
                <a:ea typeface="Calibri"/>
                <a:cs typeface="Calibri"/>
                <a:sym typeface="Calibri"/>
              </a:rPr>
              <a:t> y a plus de 200 millions </a:t>
            </a:r>
            <a:r>
              <a:rPr lang="en-US" sz="1200" i="1" dirty="0" err="1">
                <a:solidFill>
                  <a:schemeClr val="dk1"/>
                </a:solidFill>
                <a:latin typeface="+mn-lt"/>
                <a:ea typeface="Calibri"/>
                <a:cs typeface="Calibri"/>
                <a:sym typeface="Calibri"/>
              </a:rPr>
              <a:t>d’années</a:t>
            </a:r>
            <a:r>
              <a:rPr lang="en-US" sz="1200" i="1" dirty="0">
                <a:solidFill>
                  <a:schemeClr val="dk1"/>
                </a:solidFill>
                <a:latin typeface="+mn-lt"/>
                <a:ea typeface="Calibri"/>
                <a:cs typeface="Calibri"/>
                <a:sym typeface="Calibri"/>
              </a:rPr>
              <a:t>, le cortex </a:t>
            </a:r>
            <a:r>
              <a:rPr lang="en-US" sz="1200" i="1" dirty="0" err="1">
                <a:solidFill>
                  <a:schemeClr val="dk1"/>
                </a:solidFill>
                <a:latin typeface="+mn-lt"/>
                <a:ea typeface="Calibri"/>
                <a:cs typeface="Calibri"/>
                <a:sym typeface="Calibri"/>
              </a:rPr>
              <a:t>cérébral</a:t>
            </a:r>
            <a:r>
              <a:rPr lang="en-US" sz="1200" i="1" dirty="0">
                <a:solidFill>
                  <a:schemeClr val="dk1"/>
                </a:solidFill>
                <a:latin typeface="+mn-lt"/>
                <a:ea typeface="Calibri"/>
                <a:cs typeface="Calibri"/>
                <a:sym typeface="Calibri"/>
              </a:rPr>
              <a:t> a </a:t>
            </a:r>
            <a:endParaRPr lang="en-US" sz="1200" dirty="0"/>
          </a:p>
          <a:p>
            <a:pPr marL="0" lvl="0" indent="0" algn="l" rtl="0">
              <a:lnSpc>
                <a:spcPct val="90000"/>
              </a:lnSpc>
              <a:spcBef>
                <a:spcPts val="0"/>
              </a:spcBef>
              <a:spcAft>
                <a:spcPts val="0"/>
              </a:spcAft>
              <a:buNone/>
            </a:pPr>
            <a:r>
              <a:rPr lang="en-US" sz="1200" i="1" dirty="0" err="1">
                <a:solidFill>
                  <a:schemeClr val="dk1"/>
                </a:solidFill>
                <a:latin typeface="+mn-lt"/>
                <a:ea typeface="Calibri"/>
                <a:cs typeface="Calibri"/>
                <a:sym typeface="Calibri"/>
              </a:rPr>
              <a:t>pris</a:t>
            </a:r>
            <a:r>
              <a:rPr lang="en-US" sz="1200" i="1" dirty="0">
                <a:solidFill>
                  <a:schemeClr val="dk1"/>
                </a:solidFill>
                <a:latin typeface="+mn-lt"/>
                <a:ea typeface="Calibri"/>
                <a:cs typeface="Calibri"/>
                <a:sym typeface="Calibri"/>
              </a:rPr>
              <a:t> de plus </a:t>
            </a:r>
            <a:r>
              <a:rPr lang="en-US" sz="1200" i="1" dirty="0" err="1">
                <a:solidFill>
                  <a:schemeClr val="dk1"/>
                </a:solidFill>
                <a:latin typeface="+mn-lt"/>
                <a:ea typeface="Calibri"/>
                <a:cs typeface="Calibri"/>
                <a:sym typeface="Calibri"/>
              </a:rPr>
              <a:t>en</a:t>
            </a:r>
            <a:r>
              <a:rPr lang="en-US" sz="1200" i="1" dirty="0">
                <a:solidFill>
                  <a:schemeClr val="dk1"/>
                </a:solidFill>
                <a:latin typeface="+mn-lt"/>
                <a:ea typeface="Calibri"/>
                <a:cs typeface="Calibri"/>
                <a:sym typeface="Calibri"/>
              </a:rPr>
              <a:t> plus </a:t>
            </a:r>
            <a:r>
              <a:rPr lang="en-US" sz="1200" i="1" dirty="0" err="1">
                <a:solidFill>
                  <a:schemeClr val="dk1"/>
                </a:solidFill>
                <a:latin typeface="+mn-lt"/>
                <a:ea typeface="Calibri"/>
                <a:cs typeface="Calibri"/>
                <a:sym typeface="Calibri"/>
              </a:rPr>
              <a:t>d’importance</a:t>
            </a:r>
            <a:r>
              <a:rPr lang="en-US" sz="1200" i="1" dirty="0">
                <a:solidFill>
                  <a:schemeClr val="dk1"/>
                </a:solidFill>
                <a:latin typeface="+mn-lt"/>
                <a:ea typeface="Calibri"/>
                <a:cs typeface="Calibri"/>
                <a:sym typeface="Calibri"/>
              </a:rPr>
              <a:t> par rapport aux </a:t>
            </a:r>
            <a:r>
              <a:rPr lang="en-US" sz="1200" i="1" dirty="0" err="1">
                <a:solidFill>
                  <a:schemeClr val="dk1"/>
                </a:solidFill>
                <a:latin typeface="+mn-lt"/>
                <a:ea typeface="Calibri"/>
                <a:cs typeface="Calibri"/>
                <a:sym typeface="Calibri"/>
              </a:rPr>
              <a:t>autres</a:t>
            </a:r>
            <a:r>
              <a:rPr lang="en-US" sz="1200" i="1" dirty="0">
                <a:solidFill>
                  <a:schemeClr val="dk1"/>
                </a:solidFill>
                <a:latin typeface="+mn-lt"/>
                <a:ea typeface="Calibri"/>
                <a:cs typeface="Calibri"/>
                <a:sym typeface="Calibri"/>
              </a:rPr>
              <a:t> structures plus </a:t>
            </a:r>
            <a:r>
              <a:rPr lang="en-US" sz="1200" i="1" dirty="0" err="1">
                <a:solidFill>
                  <a:schemeClr val="dk1"/>
                </a:solidFill>
                <a:latin typeface="+mn-lt"/>
                <a:ea typeface="Calibri"/>
                <a:cs typeface="Calibri"/>
                <a:sym typeface="Calibri"/>
              </a:rPr>
              <a:t>anciennes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Celles</a:t>
            </a:r>
            <a:r>
              <a:rPr lang="en-US" sz="1200" i="1" dirty="0">
                <a:solidFill>
                  <a:schemeClr val="dk1"/>
                </a:solidFill>
                <a:latin typeface="+mn-lt"/>
                <a:ea typeface="Calibri"/>
                <a:cs typeface="Calibri"/>
                <a:sym typeface="Calibri"/>
              </a:rPr>
              <a:t>-ci </a:t>
            </a:r>
            <a:r>
              <a:rPr lang="en-US" sz="1200" i="1" dirty="0" err="1">
                <a:solidFill>
                  <a:schemeClr val="dk1"/>
                </a:solidFill>
                <a:latin typeface="+mn-lt"/>
                <a:ea typeface="Calibri"/>
                <a:cs typeface="Calibri"/>
                <a:sym typeface="Calibri"/>
              </a:rPr>
              <a:t>ayant</a:t>
            </a:r>
            <a:r>
              <a:rPr lang="en-US" sz="1200" i="1" dirty="0">
                <a:solidFill>
                  <a:schemeClr val="dk1"/>
                </a:solidFill>
                <a:latin typeface="+mn-lt"/>
                <a:ea typeface="Calibri"/>
                <a:cs typeface="Calibri"/>
                <a:sym typeface="Calibri"/>
              </a:rPr>
              <a:t> fait </a:t>
            </a:r>
            <a:endParaRPr lang="en-US" sz="1200" dirty="0"/>
          </a:p>
          <a:p>
            <a:pPr marL="0" lvl="0" indent="0" algn="l" rtl="0">
              <a:lnSpc>
                <a:spcPct val="90000"/>
              </a:lnSpc>
              <a:spcBef>
                <a:spcPts val="0"/>
              </a:spcBef>
              <a:spcAft>
                <a:spcPts val="0"/>
              </a:spcAft>
              <a:buNone/>
            </a:pPr>
            <a:r>
              <a:rPr lang="en-US" sz="1200" i="1" dirty="0" err="1">
                <a:solidFill>
                  <a:schemeClr val="dk1"/>
                </a:solidFill>
                <a:latin typeface="+mn-lt"/>
                <a:ea typeface="Calibri"/>
                <a:cs typeface="Calibri"/>
                <a:sym typeface="Calibri"/>
              </a:rPr>
              <a:t>leur</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preuve</a:t>
            </a:r>
            <a:r>
              <a:rPr lang="en-US" sz="1200" i="1" dirty="0">
                <a:solidFill>
                  <a:schemeClr val="dk1"/>
                </a:solidFill>
                <a:latin typeface="+mn-lt"/>
                <a:ea typeface="Calibri"/>
                <a:cs typeface="Calibri"/>
                <a:sym typeface="Calibri"/>
              </a:rPr>
              <a:t> pour assurer </a:t>
            </a:r>
            <a:r>
              <a:rPr lang="en-US" sz="1200" i="1" dirty="0" err="1">
                <a:solidFill>
                  <a:schemeClr val="dk1"/>
                </a:solidFill>
                <a:latin typeface="+mn-lt"/>
                <a:ea typeface="Calibri"/>
                <a:cs typeface="Calibri"/>
                <a:sym typeface="Calibri"/>
              </a:rPr>
              <a:t>certains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besoins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fondamentaux</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il</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n’y</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avait</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aucune</a:t>
            </a:r>
            <a:r>
              <a:rPr lang="en-US" sz="1200" i="1" dirty="0">
                <a:solidFill>
                  <a:schemeClr val="dk1"/>
                </a:solidFill>
                <a:latin typeface="+mn-lt"/>
                <a:ea typeface="Calibri"/>
                <a:cs typeface="Calibri"/>
                <a:sym typeface="Calibri"/>
              </a:rPr>
              <a:t> raison pour </a:t>
            </a:r>
            <a:r>
              <a:rPr lang="en-US" sz="1200" i="1" dirty="0" err="1">
                <a:solidFill>
                  <a:schemeClr val="dk1"/>
                </a:solidFill>
                <a:latin typeface="+mn-lt"/>
                <a:ea typeface="Calibri"/>
                <a:cs typeface="Calibri"/>
                <a:sym typeface="Calibri"/>
              </a:rPr>
              <a:t>qu’elles</a:t>
            </a:r>
            <a:r>
              <a:rPr lang="en-US" sz="1200" i="1" dirty="0">
                <a:solidFill>
                  <a:schemeClr val="dk1"/>
                </a:solidFill>
                <a:latin typeface="+mn-lt"/>
                <a:ea typeface="Calibri"/>
                <a:cs typeface="Calibri"/>
                <a:sym typeface="Calibri"/>
              </a:rPr>
              <a:t> </a:t>
            </a:r>
            <a:endParaRPr lang="en-US" sz="1200" dirty="0"/>
          </a:p>
          <a:p>
            <a:pPr marL="0" lvl="0" indent="0" algn="l" rtl="0">
              <a:lnSpc>
                <a:spcPct val="90000"/>
              </a:lnSpc>
              <a:spcBef>
                <a:spcPts val="0"/>
              </a:spcBef>
              <a:spcAft>
                <a:spcPts val="0"/>
              </a:spcAft>
              <a:buNone/>
            </a:pPr>
            <a:r>
              <a:rPr lang="en-US" sz="1200" i="1" dirty="0" err="1">
                <a:solidFill>
                  <a:schemeClr val="dk1"/>
                </a:solidFill>
                <a:latin typeface="+mn-lt"/>
                <a:ea typeface="Calibri"/>
                <a:cs typeface="Calibri"/>
                <a:sym typeface="Calibri"/>
              </a:rPr>
              <a:t>disparaissent</a:t>
            </a:r>
            <a:r>
              <a:rPr lang="en-US" sz="1200" i="1" dirty="0">
                <a:solidFill>
                  <a:schemeClr val="dk1"/>
                </a:solidFill>
                <a:latin typeface="+mn-lt"/>
                <a:ea typeface="Calibri"/>
                <a:cs typeface="Calibri"/>
                <a:sym typeface="Calibri"/>
              </a:rPr>
              <a:t> et </a:t>
            </a:r>
            <a:r>
              <a:rPr lang="en-US" sz="1200" i="1" dirty="0" err="1">
                <a:solidFill>
                  <a:schemeClr val="dk1"/>
                </a:solidFill>
                <a:latin typeface="+mn-lt"/>
                <a:ea typeface="Calibri"/>
                <a:cs typeface="Calibri"/>
                <a:sym typeface="Calibri"/>
              </a:rPr>
              <a:t>l’évolution</a:t>
            </a:r>
            <a:r>
              <a:rPr lang="en-US" sz="1200" i="1" dirty="0">
                <a:solidFill>
                  <a:schemeClr val="dk1"/>
                </a:solidFill>
                <a:latin typeface="+mn-lt"/>
                <a:ea typeface="Calibri"/>
                <a:cs typeface="Calibri"/>
                <a:sym typeface="Calibri"/>
              </a:rPr>
              <a:t> a </a:t>
            </a:r>
            <a:r>
              <a:rPr lang="en-US" sz="1200" i="1" dirty="0" err="1">
                <a:solidFill>
                  <a:schemeClr val="dk1"/>
                </a:solidFill>
                <a:latin typeface="+mn-lt"/>
                <a:ea typeface="Calibri"/>
                <a:cs typeface="Calibri"/>
                <a:sym typeface="Calibri"/>
              </a:rPr>
              <a:t>donc</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favorise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l’ajout</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d’annexes</a:t>
            </a:r>
            <a:r>
              <a:rPr lang="en-US" sz="1200" i="1" dirty="0">
                <a:solidFill>
                  <a:schemeClr val="dk1"/>
                </a:solidFill>
                <a:latin typeface="+mn-lt"/>
                <a:ea typeface="Calibri"/>
                <a:cs typeface="Calibri"/>
                <a:sym typeface="Calibri"/>
              </a:rPr>
              <a:t> et </a:t>
            </a:r>
            <a:r>
              <a:rPr lang="en-US" sz="1200" i="1" dirty="0" err="1">
                <a:solidFill>
                  <a:schemeClr val="dk1"/>
                </a:solidFill>
                <a:latin typeface="+mn-lt"/>
                <a:ea typeface="Calibri"/>
                <a:cs typeface="Calibri"/>
                <a:sym typeface="Calibri"/>
              </a:rPr>
              <a:t>l’agrandissement</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plutôt</a:t>
            </a:r>
            <a:r>
              <a:rPr lang="en-US" sz="1200" i="1" dirty="0">
                <a:solidFill>
                  <a:schemeClr val="dk1"/>
                </a:solidFill>
                <a:latin typeface="+mn-lt"/>
                <a:ea typeface="Calibri"/>
                <a:cs typeface="Calibri"/>
                <a:sym typeface="Calibri"/>
              </a:rPr>
              <a:t> que la </a:t>
            </a:r>
            <a:endParaRPr lang="en-US" sz="1200" dirty="0"/>
          </a:p>
          <a:p>
            <a:pPr marL="0" lvl="0" indent="0" algn="l" rtl="0">
              <a:lnSpc>
                <a:spcPct val="90000"/>
              </a:lnSpc>
              <a:spcBef>
                <a:spcPts val="0"/>
              </a:spcBef>
              <a:spcAft>
                <a:spcPts val="0"/>
              </a:spcAft>
              <a:buNone/>
            </a:pPr>
            <a:r>
              <a:rPr lang="en-US" sz="1200" i="1" dirty="0">
                <a:solidFill>
                  <a:schemeClr val="dk1"/>
                </a:solidFill>
                <a:latin typeface="+mn-lt"/>
                <a:ea typeface="Calibri"/>
                <a:cs typeface="Calibri"/>
                <a:sym typeface="Calibri"/>
              </a:rPr>
              <a:t>reconstruction à </a:t>
            </a:r>
            <a:r>
              <a:rPr lang="en-US" sz="1200" i="1" dirty="0" err="1">
                <a:solidFill>
                  <a:schemeClr val="dk1"/>
                </a:solidFill>
                <a:latin typeface="+mn-lt"/>
                <a:ea typeface="Calibri"/>
                <a:cs typeface="Calibri"/>
                <a:sym typeface="Calibri"/>
              </a:rPr>
              <a:t>partir</a:t>
            </a:r>
            <a:r>
              <a:rPr lang="en-US" sz="1200" i="1" dirty="0">
                <a:solidFill>
                  <a:schemeClr val="dk1"/>
                </a:solidFill>
                <a:latin typeface="+mn-lt"/>
                <a:ea typeface="Calibri"/>
                <a:cs typeface="Calibri"/>
                <a:sym typeface="Calibri"/>
              </a:rPr>
              <a:t> de </a:t>
            </a:r>
            <a:r>
              <a:rPr lang="en-US" sz="1200" i="1" dirty="0" err="1">
                <a:solidFill>
                  <a:schemeClr val="dk1"/>
                </a:solidFill>
                <a:latin typeface="+mn-lt"/>
                <a:ea typeface="Calibri"/>
                <a:cs typeface="Calibri"/>
                <a:sym typeface="Calibri"/>
              </a:rPr>
              <a:t>zéro</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Cet</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agrandissement</a:t>
            </a:r>
            <a:r>
              <a:rPr lang="en-US" sz="1200" i="1" dirty="0">
                <a:solidFill>
                  <a:schemeClr val="dk1"/>
                </a:solidFill>
                <a:latin typeface="+mn-lt"/>
                <a:ea typeface="Calibri"/>
                <a:cs typeface="Calibri"/>
                <a:sym typeface="Calibri"/>
              </a:rPr>
              <a:t> de la surface du </a:t>
            </a:r>
            <a:r>
              <a:rPr lang="en-US" sz="1200" i="1" dirty="0" err="1">
                <a:solidFill>
                  <a:schemeClr val="dk1"/>
                </a:solidFill>
                <a:latin typeface="+mn-lt"/>
                <a:ea typeface="Calibri"/>
                <a:cs typeface="Calibri"/>
                <a:sym typeface="Calibri"/>
              </a:rPr>
              <a:t>néocortex</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aussi</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appele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isocortex</a:t>
            </a:r>
            <a:r>
              <a:rPr lang="en-US" sz="1200" i="1" dirty="0">
                <a:solidFill>
                  <a:schemeClr val="dk1"/>
                </a:solidFill>
                <a:latin typeface="+mn-lt"/>
                <a:ea typeface="Calibri"/>
                <a:cs typeface="Calibri"/>
                <a:sym typeface="Calibri"/>
              </a:rPr>
              <a:t>) </a:t>
            </a:r>
            <a:endParaRPr lang="en-US" sz="1200" dirty="0"/>
          </a:p>
          <a:p>
            <a:pPr marL="0" lvl="0" indent="0" algn="l" rtl="0">
              <a:lnSpc>
                <a:spcPct val="90000"/>
              </a:lnSpc>
              <a:spcBef>
                <a:spcPts val="0"/>
              </a:spcBef>
              <a:spcAft>
                <a:spcPts val="0"/>
              </a:spcAft>
              <a:buNone/>
            </a:pPr>
            <a:r>
              <a:rPr lang="en-US" sz="1200" i="1" dirty="0">
                <a:solidFill>
                  <a:schemeClr val="dk1"/>
                </a:solidFill>
                <a:latin typeface="+mn-lt"/>
                <a:ea typeface="Calibri"/>
                <a:cs typeface="Calibri"/>
                <a:sym typeface="Calibri"/>
              </a:rPr>
              <a:t>se remarque </a:t>
            </a:r>
            <a:r>
              <a:rPr lang="en-US" sz="1200" i="1" dirty="0" err="1">
                <a:solidFill>
                  <a:schemeClr val="dk1"/>
                </a:solidFill>
                <a:latin typeface="+mn-lt"/>
                <a:ea typeface="Calibri"/>
                <a:cs typeface="Calibri"/>
                <a:sym typeface="Calibri"/>
              </a:rPr>
              <a:t>d’abord</a:t>
            </a:r>
            <a:r>
              <a:rPr lang="en-US" sz="1200" i="1" dirty="0">
                <a:solidFill>
                  <a:schemeClr val="dk1"/>
                </a:solidFill>
                <a:latin typeface="+mn-lt"/>
                <a:ea typeface="Calibri"/>
                <a:cs typeface="Calibri"/>
                <a:sym typeface="Calibri"/>
              </a:rPr>
              <a:t> chez les </a:t>
            </a:r>
            <a:r>
              <a:rPr lang="en-US" sz="1200" i="1" dirty="0" err="1">
                <a:solidFill>
                  <a:schemeClr val="dk1"/>
                </a:solidFill>
                <a:latin typeface="+mn-lt"/>
                <a:ea typeface="Calibri"/>
                <a:cs typeface="Calibri"/>
                <a:sym typeface="Calibri"/>
              </a:rPr>
              <a:t>mammifères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prédateurs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comparés</a:t>
            </a:r>
            <a:r>
              <a:rPr lang="en-US" sz="1200" i="1" dirty="0">
                <a:solidFill>
                  <a:schemeClr val="dk1"/>
                </a:solidFill>
                <a:latin typeface="+mn-lt"/>
                <a:ea typeface="Calibri"/>
                <a:cs typeface="Calibri"/>
                <a:sym typeface="Calibri"/>
              </a:rPr>
              <a:t> aux herbivores. </a:t>
            </a:r>
            <a:r>
              <a:rPr lang="en-US" sz="1200" i="1" dirty="0" err="1">
                <a:solidFill>
                  <a:schemeClr val="dk1"/>
                </a:solidFill>
                <a:latin typeface="+mn-lt"/>
                <a:ea typeface="Calibri"/>
                <a:cs typeface="Calibri"/>
                <a:sym typeface="Calibri"/>
              </a:rPr>
              <a:t>Malgre</a:t>
            </a:r>
            <a:r>
              <a:rPr lang="en-US" sz="1200" i="1" dirty="0">
                <a:solidFill>
                  <a:schemeClr val="dk1"/>
                </a:solidFill>
                <a:latin typeface="+mn-lt"/>
                <a:ea typeface="Calibri"/>
                <a:cs typeface="Calibri"/>
                <a:sym typeface="Calibri"/>
              </a:rPr>
              <a:t>́ le fait que la </a:t>
            </a:r>
            <a:endParaRPr lang="en-US" sz="1200" dirty="0"/>
          </a:p>
          <a:p>
            <a:pPr marL="0" lvl="0" indent="0" algn="l" rtl="0">
              <a:lnSpc>
                <a:spcPct val="90000"/>
              </a:lnSpc>
              <a:spcBef>
                <a:spcPts val="0"/>
              </a:spcBef>
              <a:spcAft>
                <a:spcPts val="0"/>
              </a:spcAft>
              <a:buNone/>
            </a:pPr>
            <a:r>
              <a:rPr lang="en-US" sz="1200" i="1" dirty="0" err="1">
                <a:solidFill>
                  <a:schemeClr val="dk1"/>
                </a:solidFill>
                <a:latin typeface="+mn-lt"/>
                <a:ea typeface="Calibri"/>
                <a:cs typeface="Calibri"/>
                <a:sym typeface="Calibri"/>
              </a:rPr>
              <a:t>prédation</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soit</a:t>
            </a:r>
            <a:r>
              <a:rPr lang="en-US" sz="1200" i="1" dirty="0">
                <a:solidFill>
                  <a:schemeClr val="dk1"/>
                </a:solidFill>
                <a:latin typeface="+mn-lt"/>
                <a:ea typeface="Calibri"/>
                <a:cs typeface="Calibri"/>
                <a:sym typeface="Calibri"/>
              </a:rPr>
              <a:t> difficile, la capture </a:t>
            </a:r>
            <a:r>
              <a:rPr lang="en-US" sz="1200" i="1" dirty="0" err="1">
                <a:solidFill>
                  <a:schemeClr val="dk1"/>
                </a:solidFill>
                <a:latin typeface="+mn-lt"/>
                <a:ea typeface="Calibri"/>
                <a:cs typeface="Calibri"/>
                <a:sym typeface="Calibri"/>
              </a:rPr>
              <a:t>d’une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proie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constitue</a:t>
            </a:r>
            <a:r>
              <a:rPr lang="en-US" sz="1200" i="1" dirty="0">
                <a:solidFill>
                  <a:schemeClr val="dk1"/>
                </a:solidFill>
                <a:latin typeface="+mn-lt"/>
                <a:ea typeface="Calibri"/>
                <a:cs typeface="Calibri"/>
                <a:sym typeface="Calibri"/>
              </a:rPr>
              <a:t> un </a:t>
            </a:r>
            <a:r>
              <a:rPr lang="en-US" sz="1200" i="1" dirty="0" err="1">
                <a:solidFill>
                  <a:schemeClr val="dk1"/>
                </a:solidFill>
                <a:latin typeface="+mn-lt"/>
                <a:ea typeface="Calibri"/>
                <a:cs typeface="Calibri"/>
                <a:sym typeface="Calibri"/>
              </a:rPr>
              <a:t>repas</a:t>
            </a:r>
            <a:r>
              <a:rPr lang="en-US" sz="1200" i="1" dirty="0">
                <a:solidFill>
                  <a:schemeClr val="dk1"/>
                </a:solidFill>
                <a:latin typeface="+mn-lt"/>
                <a:ea typeface="Calibri"/>
                <a:cs typeface="Calibri"/>
                <a:sym typeface="Calibri"/>
              </a:rPr>
              <a:t> de </a:t>
            </a:r>
            <a:r>
              <a:rPr lang="en-US" sz="1200" i="1" dirty="0" err="1">
                <a:solidFill>
                  <a:schemeClr val="dk1"/>
                </a:solidFill>
                <a:latin typeface="+mn-lt"/>
                <a:ea typeface="Calibri"/>
                <a:cs typeface="Calibri"/>
                <a:sym typeface="Calibri"/>
              </a:rPr>
              <a:t>grande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valeur</a:t>
            </a:r>
            <a:r>
              <a:rPr lang="en-US" sz="1200" i="1" dirty="0">
                <a:solidFill>
                  <a:schemeClr val="dk1"/>
                </a:solidFill>
                <a:latin typeface="+mn-lt"/>
                <a:ea typeface="Calibri"/>
                <a:cs typeface="Calibri"/>
                <a:sym typeface="Calibri"/>
              </a:rPr>
              <a:t> nutritive comparé à </a:t>
            </a:r>
            <a:endParaRPr lang="en-US" sz="1200" dirty="0"/>
          </a:p>
          <a:p>
            <a:pPr marL="0" lvl="0" indent="0" algn="l" rtl="0">
              <a:lnSpc>
                <a:spcPct val="90000"/>
              </a:lnSpc>
              <a:spcBef>
                <a:spcPts val="0"/>
              </a:spcBef>
              <a:spcAft>
                <a:spcPts val="0"/>
              </a:spcAft>
              <a:buNone/>
            </a:pPr>
            <a:r>
              <a:rPr lang="en-US" sz="1200" i="1" dirty="0">
                <a:solidFill>
                  <a:schemeClr val="dk1"/>
                </a:solidFill>
                <a:latin typeface="+mn-lt"/>
                <a:ea typeface="Calibri"/>
                <a:cs typeface="Calibri"/>
                <a:sym typeface="Calibri"/>
              </a:rPr>
              <a:t>la </a:t>
            </a:r>
            <a:r>
              <a:rPr lang="en-US" sz="1200" i="1" dirty="0" err="1">
                <a:solidFill>
                  <a:schemeClr val="dk1"/>
                </a:solidFill>
                <a:latin typeface="+mn-lt"/>
                <a:ea typeface="Calibri"/>
                <a:cs typeface="Calibri"/>
                <a:sym typeface="Calibri"/>
              </a:rPr>
              <a:t>végétation</a:t>
            </a:r>
            <a:r>
              <a:rPr lang="en-US" sz="1200" i="1" dirty="0">
                <a:solidFill>
                  <a:schemeClr val="dk1"/>
                </a:solidFill>
                <a:latin typeface="+mn-lt"/>
                <a:ea typeface="Calibri"/>
                <a:cs typeface="Calibri"/>
                <a:sym typeface="Calibri"/>
              </a:rPr>
              <a:t>. Or </a:t>
            </a:r>
            <a:r>
              <a:rPr lang="en-US" sz="1200" i="1" dirty="0" err="1">
                <a:solidFill>
                  <a:schemeClr val="dk1"/>
                </a:solidFill>
                <a:latin typeface="+mn-lt"/>
                <a:ea typeface="Calibri"/>
                <a:cs typeface="Calibri"/>
                <a:sym typeface="Calibri"/>
              </a:rPr>
              <a:t>chasser</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requiert</a:t>
            </a:r>
            <a:r>
              <a:rPr lang="en-US" sz="1200" i="1" dirty="0">
                <a:solidFill>
                  <a:schemeClr val="dk1"/>
                </a:solidFill>
                <a:latin typeface="+mn-lt"/>
                <a:ea typeface="Calibri"/>
                <a:cs typeface="Calibri"/>
                <a:sym typeface="Calibri"/>
              </a:rPr>
              <a:t> un </a:t>
            </a:r>
            <a:r>
              <a:rPr lang="en-US" sz="1200" i="1" dirty="0" err="1">
                <a:solidFill>
                  <a:schemeClr val="dk1"/>
                </a:solidFill>
                <a:latin typeface="+mn-lt"/>
                <a:ea typeface="Calibri"/>
                <a:cs typeface="Calibri"/>
                <a:sym typeface="Calibri"/>
              </a:rPr>
              <a:t>système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sensoriel</a:t>
            </a:r>
            <a:r>
              <a:rPr lang="en-US" sz="1200" i="1" dirty="0">
                <a:solidFill>
                  <a:schemeClr val="dk1"/>
                </a:solidFill>
                <a:latin typeface="+mn-lt"/>
                <a:ea typeface="Calibri"/>
                <a:cs typeface="Calibri"/>
                <a:sym typeface="Calibri"/>
              </a:rPr>
              <a:t> et </a:t>
            </a:r>
            <a:r>
              <a:rPr lang="en-US" sz="1200" i="1" dirty="0" err="1">
                <a:solidFill>
                  <a:schemeClr val="dk1"/>
                </a:solidFill>
                <a:latin typeface="+mn-lt"/>
                <a:ea typeface="Calibri"/>
                <a:cs typeface="Calibri"/>
                <a:sym typeface="Calibri"/>
              </a:rPr>
              <a:t>moteur</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très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perfectionne</a:t>
            </a:r>
            <a:r>
              <a:rPr lang="en-US" sz="1200" i="1" dirty="0">
                <a:solidFill>
                  <a:schemeClr val="dk1"/>
                </a:solidFill>
                <a:latin typeface="+mn-lt"/>
                <a:ea typeface="Calibri"/>
                <a:cs typeface="Calibri"/>
                <a:sym typeface="Calibri"/>
              </a:rPr>
              <a:t>́. Un </a:t>
            </a:r>
            <a:r>
              <a:rPr lang="en-US" sz="1200" i="1" dirty="0" err="1">
                <a:solidFill>
                  <a:schemeClr val="dk1"/>
                </a:solidFill>
                <a:latin typeface="+mn-lt"/>
                <a:ea typeface="Calibri"/>
                <a:cs typeface="Calibri"/>
                <a:sym typeface="Calibri"/>
              </a:rPr>
              <a:t>mammifère</a:t>
            </a:r>
            <a:r>
              <a:rPr lang="en-US" sz="1200" i="1" dirty="0">
                <a:solidFill>
                  <a:schemeClr val="dk1"/>
                </a:solidFill>
                <a:latin typeface="+mn-lt"/>
                <a:ea typeface="Calibri"/>
                <a:cs typeface="Calibri"/>
                <a:sym typeface="Calibri"/>
              </a:rPr>
              <a:t> </a:t>
            </a:r>
            <a:endParaRPr lang="en-US" sz="1200" dirty="0"/>
          </a:p>
          <a:p>
            <a:pPr marL="0" lvl="0" indent="0" algn="l" rtl="0">
              <a:lnSpc>
                <a:spcPct val="90000"/>
              </a:lnSpc>
              <a:spcBef>
                <a:spcPts val="0"/>
              </a:spcBef>
              <a:spcAft>
                <a:spcPts val="0"/>
              </a:spcAft>
              <a:buNone/>
            </a:pPr>
            <a:r>
              <a:rPr lang="en-US" sz="1200" i="1" dirty="0" err="1">
                <a:solidFill>
                  <a:schemeClr val="dk1"/>
                </a:solidFill>
                <a:latin typeface="+mn-lt"/>
                <a:ea typeface="Calibri"/>
                <a:cs typeface="Calibri"/>
                <a:sym typeface="Calibri"/>
              </a:rPr>
              <a:t>ayant</a:t>
            </a:r>
            <a:r>
              <a:rPr lang="en-US" sz="1200" i="1" dirty="0">
                <a:solidFill>
                  <a:schemeClr val="dk1"/>
                </a:solidFill>
                <a:latin typeface="+mn-lt"/>
                <a:ea typeface="Calibri"/>
                <a:cs typeface="Calibri"/>
                <a:sym typeface="Calibri"/>
              </a:rPr>
              <a:t> un plus grand </a:t>
            </a:r>
            <a:r>
              <a:rPr lang="en-US" sz="1200" i="1" dirty="0" err="1">
                <a:solidFill>
                  <a:schemeClr val="dk1"/>
                </a:solidFill>
                <a:latin typeface="+mn-lt"/>
                <a:ea typeface="Calibri"/>
                <a:cs typeface="Calibri"/>
                <a:sym typeface="Calibri"/>
              </a:rPr>
              <a:t>néocortex</a:t>
            </a:r>
            <a:r>
              <a:rPr lang="en-US" sz="1200" i="1" dirty="0">
                <a:solidFill>
                  <a:schemeClr val="dk1"/>
                </a:solidFill>
                <a:latin typeface="+mn-lt"/>
                <a:ea typeface="Calibri"/>
                <a:cs typeface="Calibri"/>
                <a:sym typeface="Calibri"/>
              </a:rPr>
              <a:t> se </a:t>
            </a:r>
            <a:r>
              <a:rPr lang="en-US" sz="1200" i="1" dirty="0" err="1">
                <a:solidFill>
                  <a:schemeClr val="dk1"/>
                </a:solidFill>
                <a:latin typeface="+mn-lt"/>
                <a:ea typeface="Calibri"/>
                <a:cs typeface="Calibri"/>
                <a:sym typeface="Calibri"/>
              </a:rPr>
              <a:t>trouve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donc</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avantage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puisque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c’est</a:t>
            </a:r>
            <a:r>
              <a:rPr lang="en-US" sz="1200" i="1" dirty="0">
                <a:solidFill>
                  <a:schemeClr val="dk1"/>
                </a:solidFill>
                <a:latin typeface="+mn-lt"/>
                <a:ea typeface="Calibri"/>
                <a:cs typeface="Calibri"/>
                <a:sym typeface="Calibri"/>
              </a:rPr>
              <a:t> là que se </a:t>
            </a:r>
            <a:r>
              <a:rPr lang="en-US" sz="1200" i="1" dirty="0" err="1">
                <a:solidFill>
                  <a:schemeClr val="dk1"/>
                </a:solidFill>
                <a:latin typeface="+mn-lt"/>
                <a:ea typeface="Calibri"/>
                <a:cs typeface="Calibri"/>
                <a:sym typeface="Calibri"/>
              </a:rPr>
              <a:t>trouve</a:t>
            </a:r>
            <a:r>
              <a:rPr lang="en-US" sz="1200" i="1" dirty="0">
                <a:solidFill>
                  <a:schemeClr val="dk1"/>
                </a:solidFill>
                <a:latin typeface="+mn-lt"/>
                <a:ea typeface="Calibri"/>
                <a:cs typeface="Calibri"/>
                <a:sym typeface="Calibri"/>
              </a:rPr>
              <a:t> les </a:t>
            </a:r>
            <a:r>
              <a:rPr lang="en-US" sz="1200" i="1" dirty="0" err="1">
                <a:solidFill>
                  <a:schemeClr val="dk1"/>
                </a:solidFill>
                <a:latin typeface="+mn-lt"/>
                <a:ea typeface="Calibri"/>
                <a:cs typeface="Calibri"/>
                <a:sym typeface="Calibri"/>
              </a:rPr>
              <a:t>aires</a:t>
            </a:r>
            <a:r>
              <a:rPr lang="en-US" sz="1200" i="1" dirty="0">
                <a:solidFill>
                  <a:schemeClr val="dk1"/>
                </a:solidFill>
                <a:latin typeface="+mn-lt"/>
                <a:ea typeface="Calibri"/>
                <a:cs typeface="Calibri"/>
                <a:sym typeface="Calibri"/>
              </a:rPr>
              <a:t> </a:t>
            </a:r>
            <a:endParaRPr lang="en-US" sz="1200" dirty="0"/>
          </a:p>
          <a:p>
            <a:pPr marL="0" lvl="0" indent="0" algn="l" rtl="0">
              <a:lnSpc>
                <a:spcPct val="90000"/>
              </a:lnSpc>
              <a:spcBef>
                <a:spcPts val="0"/>
              </a:spcBef>
              <a:spcAft>
                <a:spcPts val="0"/>
              </a:spcAft>
              <a:buNone/>
            </a:pPr>
            <a:r>
              <a:rPr lang="en-US" sz="1200" i="1" dirty="0" err="1">
                <a:solidFill>
                  <a:schemeClr val="dk1"/>
                </a:solidFill>
                <a:latin typeface="+mn-lt"/>
                <a:ea typeface="Calibri"/>
                <a:cs typeface="Calibri"/>
                <a:sym typeface="Calibri"/>
              </a:rPr>
              <a:t>sensorielles</a:t>
            </a:r>
            <a:r>
              <a:rPr lang="en-US" sz="1200" i="1" dirty="0">
                <a:solidFill>
                  <a:schemeClr val="dk1"/>
                </a:solidFill>
                <a:latin typeface="+mn-lt"/>
                <a:ea typeface="Calibri"/>
                <a:cs typeface="Calibri"/>
                <a:sym typeface="Calibri"/>
              </a:rPr>
              <a:t> et </a:t>
            </a:r>
            <a:r>
              <a:rPr lang="en-US" sz="1200" i="1" dirty="0" err="1">
                <a:solidFill>
                  <a:schemeClr val="dk1"/>
                </a:solidFill>
                <a:latin typeface="+mn-lt"/>
                <a:ea typeface="Calibri"/>
                <a:cs typeface="Calibri"/>
                <a:sym typeface="Calibri"/>
              </a:rPr>
              <a:t>motrices</a:t>
            </a:r>
            <a:r>
              <a:rPr lang="en-US" sz="1200" i="1" dirty="0">
                <a:solidFill>
                  <a:schemeClr val="dk1"/>
                </a:solidFill>
                <a:latin typeface="+mn-lt"/>
                <a:ea typeface="Calibri"/>
                <a:cs typeface="Calibri"/>
                <a:sym typeface="Calibri"/>
              </a:rPr>
              <a:t>. </a:t>
            </a:r>
            <a:endParaRPr lang="en-US" sz="1200" dirty="0"/>
          </a:p>
          <a:p>
            <a:pPr marL="0" lvl="0" indent="0" algn="l" rtl="0">
              <a:lnSpc>
                <a:spcPct val="90000"/>
              </a:lnSpc>
              <a:spcBef>
                <a:spcPts val="0"/>
              </a:spcBef>
              <a:spcAft>
                <a:spcPts val="0"/>
              </a:spcAft>
              <a:buNone/>
            </a:pPr>
            <a:r>
              <a:rPr lang="en-US" sz="1200" i="1" dirty="0">
                <a:solidFill>
                  <a:schemeClr val="dk1"/>
                </a:solidFill>
                <a:latin typeface="+mn-lt"/>
                <a:ea typeface="Calibri"/>
                <a:cs typeface="Calibri"/>
                <a:sym typeface="Calibri"/>
              </a:rPr>
              <a:t>On observe </a:t>
            </a:r>
            <a:r>
              <a:rPr lang="en-US" sz="1200" i="1" dirty="0" err="1">
                <a:solidFill>
                  <a:schemeClr val="dk1"/>
                </a:solidFill>
                <a:latin typeface="+mn-lt"/>
                <a:ea typeface="Calibri"/>
                <a:cs typeface="Calibri"/>
                <a:sym typeface="Calibri"/>
              </a:rPr>
              <a:t>aussi</a:t>
            </a:r>
            <a:r>
              <a:rPr lang="en-US" sz="1200" i="1" dirty="0">
                <a:solidFill>
                  <a:schemeClr val="dk1"/>
                </a:solidFill>
                <a:latin typeface="+mn-lt"/>
                <a:ea typeface="Calibri"/>
                <a:cs typeface="Calibri"/>
                <a:sym typeface="Calibri"/>
              </a:rPr>
              <a:t> que la </a:t>
            </a:r>
            <a:r>
              <a:rPr lang="en-US" sz="1200" i="1" dirty="0" err="1">
                <a:solidFill>
                  <a:schemeClr val="dk1"/>
                </a:solidFill>
                <a:latin typeface="+mn-lt"/>
                <a:ea typeface="Calibri"/>
                <a:cs typeface="Calibri"/>
                <a:sym typeface="Calibri"/>
              </a:rPr>
              <a:t>taille</a:t>
            </a:r>
            <a:r>
              <a:rPr lang="en-US" sz="1200" i="1" dirty="0">
                <a:solidFill>
                  <a:schemeClr val="dk1"/>
                </a:solidFill>
                <a:latin typeface="+mn-lt"/>
                <a:ea typeface="Calibri"/>
                <a:cs typeface="Calibri"/>
                <a:sym typeface="Calibri"/>
              </a:rPr>
              <a:t> du </a:t>
            </a:r>
            <a:r>
              <a:rPr lang="en-US" sz="1200" i="1" dirty="0" err="1">
                <a:solidFill>
                  <a:schemeClr val="dk1"/>
                </a:solidFill>
                <a:latin typeface="+mn-lt"/>
                <a:ea typeface="Calibri"/>
                <a:cs typeface="Calibri"/>
                <a:sym typeface="Calibri"/>
              </a:rPr>
              <a:t>néocortex</a:t>
            </a:r>
            <a:r>
              <a:rPr lang="en-US" sz="1200" i="1" dirty="0">
                <a:solidFill>
                  <a:schemeClr val="dk1"/>
                </a:solidFill>
                <a:latin typeface="+mn-lt"/>
                <a:ea typeface="Calibri"/>
                <a:cs typeface="Calibri"/>
                <a:sym typeface="Calibri"/>
              </a:rPr>
              <a:t> a </a:t>
            </a:r>
            <a:r>
              <a:rPr lang="en-US" sz="1200" i="1" dirty="0" err="1">
                <a:solidFill>
                  <a:schemeClr val="dk1"/>
                </a:solidFill>
                <a:latin typeface="+mn-lt"/>
                <a:ea typeface="Calibri"/>
                <a:cs typeface="Calibri"/>
                <a:sym typeface="Calibri"/>
              </a:rPr>
              <a:t>pris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énormément</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d’ampleur</a:t>
            </a:r>
            <a:r>
              <a:rPr lang="en-US" sz="1200" i="1" dirty="0">
                <a:solidFill>
                  <a:schemeClr val="dk1"/>
                </a:solidFill>
                <a:latin typeface="+mn-lt"/>
                <a:ea typeface="Calibri"/>
                <a:cs typeface="Calibri"/>
                <a:sym typeface="Calibri"/>
              </a:rPr>
              <a:t> chez les primates </a:t>
            </a:r>
            <a:r>
              <a:rPr lang="en-US" sz="1200" i="1" dirty="0" err="1">
                <a:solidFill>
                  <a:schemeClr val="dk1"/>
                </a:solidFill>
                <a:latin typeface="+mn-lt"/>
                <a:ea typeface="Calibri"/>
                <a:cs typeface="Calibri"/>
                <a:sym typeface="Calibri"/>
              </a:rPr>
              <a:t>depuis</a:t>
            </a:r>
            <a:r>
              <a:rPr lang="en-US" sz="1200" i="1" dirty="0">
                <a:solidFill>
                  <a:schemeClr val="dk1"/>
                </a:solidFill>
                <a:latin typeface="+mn-lt"/>
                <a:ea typeface="Calibri"/>
                <a:cs typeface="Calibri"/>
                <a:sym typeface="Calibri"/>
              </a:rPr>
              <a:t> les </a:t>
            </a:r>
            <a:endParaRPr lang="en-US" sz="1200" dirty="0"/>
          </a:p>
          <a:p>
            <a:pPr marL="0" lvl="0" indent="0" algn="l" rtl="0">
              <a:lnSpc>
                <a:spcPct val="90000"/>
              </a:lnSpc>
              <a:spcBef>
                <a:spcPts val="0"/>
              </a:spcBef>
              <a:spcAft>
                <a:spcPts val="0"/>
              </a:spcAft>
              <a:buNone/>
            </a:pPr>
            <a:r>
              <a:rPr lang="en-US" sz="1200" i="1" dirty="0">
                <a:solidFill>
                  <a:schemeClr val="dk1"/>
                </a:solidFill>
                <a:latin typeface="+mn-lt"/>
                <a:ea typeface="Calibri"/>
                <a:cs typeface="Calibri"/>
                <a:sym typeface="Calibri"/>
              </a:rPr>
              <a:t>petits singes </a:t>
            </a:r>
            <a:r>
              <a:rPr lang="en-US" sz="1200" i="1" dirty="0" err="1">
                <a:solidFill>
                  <a:schemeClr val="dk1"/>
                </a:solidFill>
                <a:latin typeface="+mn-lt"/>
                <a:ea typeface="Calibri"/>
                <a:cs typeface="Calibri"/>
                <a:sym typeface="Calibri"/>
              </a:rPr>
              <a:t>comme</a:t>
            </a:r>
            <a:r>
              <a:rPr lang="en-US" sz="1200" i="1" dirty="0">
                <a:solidFill>
                  <a:schemeClr val="dk1"/>
                </a:solidFill>
                <a:latin typeface="+mn-lt"/>
                <a:ea typeface="Calibri"/>
                <a:cs typeface="Calibri"/>
                <a:sym typeface="Calibri"/>
              </a:rPr>
              <a:t> les </a:t>
            </a:r>
            <a:r>
              <a:rPr lang="en-US" sz="1200" i="1" dirty="0" err="1">
                <a:solidFill>
                  <a:schemeClr val="dk1"/>
                </a:solidFill>
                <a:latin typeface="+mn-lt"/>
                <a:ea typeface="Calibri"/>
                <a:cs typeface="Calibri"/>
                <a:sym typeface="Calibri"/>
              </a:rPr>
              <a:t>lémurs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jusqu’aux</a:t>
            </a:r>
            <a:r>
              <a:rPr lang="en-US" sz="1200" i="1" dirty="0">
                <a:solidFill>
                  <a:schemeClr val="dk1"/>
                </a:solidFill>
                <a:latin typeface="+mn-lt"/>
                <a:ea typeface="Calibri"/>
                <a:cs typeface="Calibri"/>
                <a:sym typeface="Calibri"/>
              </a:rPr>
              <a:t> grands singes et aux </a:t>
            </a:r>
            <a:r>
              <a:rPr lang="en-US" sz="1200" i="1" dirty="0" err="1">
                <a:solidFill>
                  <a:schemeClr val="dk1"/>
                </a:solidFill>
                <a:latin typeface="+mn-lt"/>
                <a:ea typeface="Calibri"/>
                <a:cs typeface="Calibri"/>
                <a:sym typeface="Calibri"/>
              </a:rPr>
              <a:t>humains</a:t>
            </a:r>
            <a:r>
              <a:rPr lang="en-US" sz="1200" i="1" dirty="0">
                <a:solidFill>
                  <a:schemeClr val="dk1"/>
                </a:solidFill>
                <a:latin typeface="+mn-lt"/>
                <a:ea typeface="Calibri"/>
                <a:cs typeface="Calibri"/>
                <a:sym typeface="Calibri"/>
              </a:rPr>
              <a:t>. Pour </a:t>
            </a:r>
            <a:r>
              <a:rPr lang="en-US" sz="1200" i="1" dirty="0" err="1">
                <a:solidFill>
                  <a:schemeClr val="dk1"/>
                </a:solidFill>
                <a:latin typeface="+mn-lt"/>
                <a:ea typeface="Calibri"/>
                <a:cs typeface="Calibri"/>
                <a:sym typeface="Calibri"/>
              </a:rPr>
              <a:t>plusieurs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cet</a:t>
            </a:r>
            <a:r>
              <a:rPr lang="en-US" sz="1200" i="1" dirty="0">
                <a:solidFill>
                  <a:schemeClr val="dk1"/>
                </a:solidFill>
                <a:latin typeface="+mn-lt"/>
                <a:ea typeface="Calibri"/>
                <a:cs typeface="Calibri"/>
                <a:sym typeface="Calibri"/>
              </a:rPr>
              <a:t> </a:t>
            </a:r>
            <a:endParaRPr lang="en-US" sz="1200" dirty="0"/>
          </a:p>
          <a:p>
            <a:pPr marL="0" lvl="0" indent="0" algn="l" rtl="0">
              <a:lnSpc>
                <a:spcPct val="90000"/>
              </a:lnSpc>
              <a:spcBef>
                <a:spcPts val="0"/>
              </a:spcBef>
              <a:spcAft>
                <a:spcPts val="0"/>
              </a:spcAft>
              <a:buNone/>
            </a:pPr>
            <a:r>
              <a:rPr lang="en-US" sz="1200" i="1" dirty="0" err="1">
                <a:solidFill>
                  <a:schemeClr val="dk1"/>
                </a:solidFill>
                <a:latin typeface="+mn-lt"/>
                <a:ea typeface="Calibri"/>
                <a:cs typeface="Calibri"/>
                <a:sym typeface="Calibri"/>
              </a:rPr>
              <a:t>accroissement</a:t>
            </a:r>
            <a:r>
              <a:rPr lang="en-US" sz="1200" i="1" dirty="0">
                <a:solidFill>
                  <a:schemeClr val="dk1"/>
                </a:solidFill>
                <a:latin typeface="+mn-lt"/>
                <a:ea typeface="Calibri"/>
                <a:cs typeface="Calibri"/>
                <a:sym typeface="Calibri"/>
              </a:rPr>
              <a:t> du </a:t>
            </a:r>
            <a:r>
              <a:rPr lang="en-US" sz="1200" i="1" dirty="0" err="1">
                <a:solidFill>
                  <a:schemeClr val="dk1"/>
                </a:solidFill>
                <a:latin typeface="+mn-lt"/>
                <a:ea typeface="Calibri"/>
                <a:cs typeface="Calibri"/>
                <a:sym typeface="Calibri"/>
              </a:rPr>
              <a:t>néocortex</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serait</a:t>
            </a:r>
            <a:r>
              <a:rPr lang="en-US" sz="1200" i="1" dirty="0">
                <a:solidFill>
                  <a:schemeClr val="dk1"/>
                </a:solidFill>
                <a:latin typeface="+mn-lt"/>
                <a:ea typeface="Calibri"/>
                <a:cs typeface="Calibri"/>
                <a:sym typeface="Calibri"/>
              </a:rPr>
              <a:t> un </a:t>
            </a:r>
            <a:r>
              <a:rPr lang="en-US" sz="1200" i="1" dirty="0" err="1">
                <a:solidFill>
                  <a:schemeClr val="dk1"/>
                </a:solidFill>
                <a:latin typeface="+mn-lt"/>
                <a:ea typeface="Calibri"/>
                <a:cs typeface="Calibri"/>
                <a:sym typeface="Calibri"/>
              </a:rPr>
              <a:t>reflet</a:t>
            </a:r>
            <a:r>
              <a:rPr lang="en-US" sz="1200" i="1" dirty="0">
                <a:solidFill>
                  <a:schemeClr val="dk1"/>
                </a:solidFill>
                <a:latin typeface="+mn-lt"/>
                <a:ea typeface="Calibri"/>
                <a:cs typeface="Calibri"/>
                <a:sym typeface="Calibri"/>
              </a:rPr>
              <a:t> de la </a:t>
            </a:r>
            <a:r>
              <a:rPr lang="en-US" sz="1200" i="1" dirty="0" err="1">
                <a:solidFill>
                  <a:schemeClr val="dk1"/>
                </a:solidFill>
                <a:latin typeface="+mn-lt"/>
                <a:ea typeface="Calibri"/>
                <a:cs typeface="Calibri"/>
                <a:sym typeface="Calibri"/>
              </a:rPr>
              <a:t>complexite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croissante</a:t>
            </a:r>
            <a:r>
              <a:rPr lang="en-US" sz="1200" i="1" dirty="0">
                <a:solidFill>
                  <a:schemeClr val="dk1"/>
                </a:solidFill>
                <a:latin typeface="+mn-lt"/>
                <a:ea typeface="Calibri"/>
                <a:cs typeface="Calibri"/>
                <a:sym typeface="Calibri"/>
              </a:rPr>
              <a:t> de la vie </a:t>
            </a:r>
            <a:r>
              <a:rPr lang="en-US" sz="1200" i="1" dirty="0" err="1">
                <a:solidFill>
                  <a:schemeClr val="dk1"/>
                </a:solidFill>
                <a:latin typeface="+mn-lt"/>
                <a:ea typeface="Calibri"/>
                <a:cs typeface="Calibri"/>
                <a:sym typeface="Calibri"/>
              </a:rPr>
              <a:t>sociale</a:t>
            </a:r>
            <a:r>
              <a:rPr lang="en-US" sz="1200" i="1" dirty="0">
                <a:solidFill>
                  <a:schemeClr val="dk1"/>
                </a:solidFill>
                <a:latin typeface="+mn-lt"/>
                <a:ea typeface="Calibri"/>
                <a:cs typeface="Calibri"/>
                <a:sym typeface="Calibri"/>
              </a:rPr>
              <a:t> chez les </a:t>
            </a:r>
            <a:endParaRPr lang="en-US" sz="1200" dirty="0"/>
          </a:p>
          <a:p>
            <a:pPr marL="0" lvl="0" indent="0" algn="l" rtl="0">
              <a:lnSpc>
                <a:spcPct val="90000"/>
              </a:lnSpc>
              <a:spcBef>
                <a:spcPts val="0"/>
              </a:spcBef>
              <a:spcAft>
                <a:spcPts val="0"/>
              </a:spcAft>
              <a:buNone/>
            </a:pPr>
            <a:r>
              <a:rPr lang="en-US" sz="1200" i="1" dirty="0">
                <a:solidFill>
                  <a:schemeClr val="dk1"/>
                </a:solidFill>
                <a:latin typeface="+mn-lt"/>
                <a:ea typeface="Calibri"/>
                <a:cs typeface="Calibri"/>
                <a:sym typeface="Calibri"/>
              </a:rPr>
              <a:t>primates. </a:t>
            </a:r>
            <a:r>
              <a:rPr lang="en-US" sz="1200" i="1" dirty="0" err="1">
                <a:solidFill>
                  <a:schemeClr val="dk1"/>
                </a:solidFill>
                <a:latin typeface="+mn-lt"/>
                <a:ea typeface="Calibri"/>
                <a:cs typeface="Calibri"/>
                <a:sym typeface="Calibri"/>
              </a:rPr>
              <a:t>En</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effet</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il</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semble</a:t>
            </a:r>
            <a:r>
              <a:rPr lang="en-US" sz="1200" i="1" dirty="0">
                <a:solidFill>
                  <a:schemeClr val="dk1"/>
                </a:solidFill>
                <a:latin typeface="+mn-lt"/>
                <a:ea typeface="Calibri"/>
                <a:cs typeface="Calibri"/>
                <a:sym typeface="Calibri"/>
              </a:rPr>
              <a:t> que la </a:t>
            </a:r>
            <a:r>
              <a:rPr lang="en-US" sz="1200" i="1" dirty="0" err="1">
                <a:solidFill>
                  <a:schemeClr val="dk1"/>
                </a:solidFill>
                <a:latin typeface="+mn-lt"/>
                <a:ea typeface="Calibri"/>
                <a:cs typeface="Calibri"/>
                <a:sym typeface="Calibri"/>
              </a:rPr>
              <a:t>capacite</a:t>
            </a:r>
            <a:r>
              <a:rPr lang="en-US" sz="1200" i="1" dirty="0">
                <a:solidFill>
                  <a:schemeClr val="dk1"/>
                </a:solidFill>
                <a:latin typeface="+mn-lt"/>
                <a:ea typeface="Calibri"/>
                <a:cs typeface="Calibri"/>
                <a:sym typeface="Calibri"/>
              </a:rPr>
              <a:t>́ de </a:t>
            </a:r>
            <a:r>
              <a:rPr lang="en-US" sz="1200" i="1" dirty="0" err="1">
                <a:solidFill>
                  <a:schemeClr val="dk1"/>
                </a:solidFill>
                <a:latin typeface="+mn-lt"/>
                <a:ea typeface="Calibri"/>
                <a:cs typeface="Calibri"/>
                <a:sym typeface="Calibri"/>
              </a:rPr>
              <a:t>prédire</a:t>
            </a:r>
            <a:r>
              <a:rPr lang="en-US" sz="1200" i="1" dirty="0">
                <a:solidFill>
                  <a:schemeClr val="dk1"/>
                </a:solidFill>
                <a:latin typeface="+mn-lt"/>
                <a:ea typeface="Calibri"/>
                <a:cs typeface="Calibri"/>
                <a:sym typeface="Calibri"/>
              </a:rPr>
              <a:t> le </a:t>
            </a:r>
            <a:r>
              <a:rPr lang="en-US" sz="1200" i="1" dirty="0" err="1">
                <a:solidFill>
                  <a:schemeClr val="dk1"/>
                </a:solidFill>
                <a:latin typeface="+mn-lt"/>
                <a:ea typeface="Calibri"/>
                <a:cs typeface="Calibri"/>
                <a:sym typeface="Calibri"/>
              </a:rPr>
              <a:t>comportement</a:t>
            </a:r>
            <a:r>
              <a:rPr lang="en-US" sz="1200" i="1" dirty="0">
                <a:solidFill>
                  <a:schemeClr val="dk1"/>
                </a:solidFill>
                <a:latin typeface="+mn-lt"/>
                <a:ea typeface="Calibri"/>
                <a:cs typeface="Calibri"/>
                <a:sym typeface="Calibri"/>
              </a:rPr>
              <a:t> des </a:t>
            </a:r>
            <a:r>
              <a:rPr lang="en-US" sz="1200" i="1" dirty="0" err="1">
                <a:solidFill>
                  <a:schemeClr val="dk1"/>
                </a:solidFill>
                <a:latin typeface="+mn-lt"/>
                <a:ea typeface="Calibri"/>
                <a:cs typeface="Calibri"/>
                <a:sym typeface="Calibri"/>
              </a:rPr>
              <a:t>autres</a:t>
            </a:r>
            <a:r>
              <a:rPr lang="en-US" sz="1200" i="1" dirty="0">
                <a:solidFill>
                  <a:schemeClr val="dk1"/>
                </a:solidFill>
                <a:latin typeface="+mn-lt"/>
                <a:ea typeface="Calibri"/>
                <a:cs typeface="Calibri"/>
                <a:sym typeface="Calibri"/>
              </a:rPr>
              <a:t> dans un </a:t>
            </a:r>
            <a:r>
              <a:rPr lang="en-US" sz="1200" i="1" dirty="0" err="1">
                <a:solidFill>
                  <a:schemeClr val="dk1"/>
                </a:solidFill>
                <a:latin typeface="+mn-lt"/>
                <a:ea typeface="Calibri"/>
                <a:cs typeface="Calibri"/>
                <a:sym typeface="Calibri"/>
              </a:rPr>
              <a:t>groupe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ait</a:t>
            </a:r>
            <a:r>
              <a:rPr lang="en-US" sz="1200" i="1" dirty="0">
                <a:solidFill>
                  <a:schemeClr val="dk1"/>
                </a:solidFill>
                <a:latin typeface="+mn-lt"/>
                <a:ea typeface="Calibri"/>
                <a:cs typeface="Calibri"/>
                <a:sym typeface="Calibri"/>
              </a:rPr>
              <a:t> </a:t>
            </a:r>
            <a:endParaRPr lang="en-US" sz="1200" dirty="0"/>
          </a:p>
          <a:p>
            <a:pPr marL="0" lvl="0" indent="0" algn="l" rtl="0">
              <a:lnSpc>
                <a:spcPct val="90000"/>
              </a:lnSpc>
              <a:spcBef>
                <a:spcPts val="0"/>
              </a:spcBef>
              <a:spcAft>
                <a:spcPts val="0"/>
              </a:spcAft>
              <a:buNone/>
            </a:pPr>
            <a:r>
              <a:rPr lang="en-US" sz="1200" i="1" dirty="0" err="1">
                <a:solidFill>
                  <a:schemeClr val="dk1"/>
                </a:solidFill>
                <a:latin typeface="+mn-lt"/>
                <a:ea typeface="Calibri"/>
                <a:cs typeface="Calibri"/>
                <a:sym typeface="Calibri"/>
              </a:rPr>
              <a:t>constitue</a:t>
            </a:r>
            <a:r>
              <a:rPr lang="en-US" sz="1200" i="1" dirty="0">
                <a:solidFill>
                  <a:schemeClr val="dk1"/>
                </a:solidFill>
                <a:latin typeface="+mn-lt"/>
                <a:ea typeface="Calibri"/>
                <a:cs typeface="Calibri"/>
                <a:sym typeface="Calibri"/>
              </a:rPr>
              <a:t>́ un </a:t>
            </a:r>
            <a:r>
              <a:rPr lang="en-US" sz="1200" i="1" dirty="0" err="1">
                <a:solidFill>
                  <a:schemeClr val="dk1"/>
                </a:solidFill>
                <a:latin typeface="+mn-lt"/>
                <a:ea typeface="Calibri"/>
                <a:cs typeface="Calibri"/>
                <a:sym typeface="Calibri"/>
              </a:rPr>
              <a:t>gros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avantage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évolutif</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L’accroissement</a:t>
            </a:r>
            <a:r>
              <a:rPr lang="en-US" sz="1200" i="1" dirty="0">
                <a:solidFill>
                  <a:schemeClr val="dk1"/>
                </a:solidFill>
                <a:latin typeface="+mn-lt"/>
                <a:ea typeface="Calibri"/>
                <a:cs typeface="Calibri"/>
                <a:sym typeface="Calibri"/>
              </a:rPr>
              <a:t> de </a:t>
            </a:r>
            <a:r>
              <a:rPr lang="en-US" sz="1200" i="1" dirty="0" err="1">
                <a:solidFill>
                  <a:schemeClr val="dk1"/>
                </a:solidFill>
                <a:latin typeface="+mn-lt"/>
                <a:ea typeface="Calibri"/>
                <a:cs typeface="Calibri"/>
                <a:sym typeface="Calibri"/>
              </a:rPr>
              <a:t>certaines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aires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corticales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responsable</a:t>
            </a:r>
            <a:r>
              <a:rPr lang="en-US" sz="1200" i="1" dirty="0">
                <a:solidFill>
                  <a:schemeClr val="dk1"/>
                </a:solidFill>
                <a:latin typeface="+mn-lt"/>
                <a:ea typeface="Calibri"/>
                <a:cs typeface="Calibri"/>
                <a:sym typeface="Calibri"/>
              </a:rPr>
              <a:t> de </a:t>
            </a:r>
            <a:endParaRPr lang="en-US" sz="1200" dirty="0"/>
          </a:p>
          <a:p>
            <a:pPr marL="0" lvl="0" indent="0" algn="l" rtl="0">
              <a:lnSpc>
                <a:spcPct val="90000"/>
              </a:lnSpc>
              <a:spcBef>
                <a:spcPts val="0"/>
              </a:spcBef>
              <a:spcAft>
                <a:spcPts val="0"/>
              </a:spcAft>
              <a:buNone/>
            </a:pPr>
            <a:r>
              <a:rPr lang="en-US" sz="1200" i="1" dirty="0" err="1">
                <a:solidFill>
                  <a:schemeClr val="dk1"/>
                </a:solidFill>
                <a:latin typeface="+mn-lt"/>
                <a:ea typeface="Calibri"/>
                <a:cs typeface="Calibri"/>
                <a:sym typeface="Calibri"/>
              </a:rPr>
              <a:t>compétences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sociales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comme</a:t>
            </a:r>
            <a:r>
              <a:rPr lang="en-US" sz="1200" i="1" dirty="0">
                <a:solidFill>
                  <a:schemeClr val="dk1"/>
                </a:solidFill>
                <a:latin typeface="+mn-lt"/>
                <a:ea typeface="Calibri"/>
                <a:cs typeface="Calibri"/>
                <a:sym typeface="Calibri"/>
              </a:rPr>
              <a:t> le </a:t>
            </a:r>
            <a:r>
              <a:rPr lang="en-US" sz="1200" i="1" dirty="0" err="1">
                <a:solidFill>
                  <a:schemeClr val="dk1"/>
                </a:solidFill>
                <a:latin typeface="+mn-lt"/>
                <a:ea typeface="Calibri"/>
                <a:cs typeface="Calibri"/>
                <a:sym typeface="Calibri"/>
              </a:rPr>
              <a:t>langage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aurait</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donc</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éte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retenu</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parce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qu’il</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améliorait</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cette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capacite</a:t>
            </a:r>
            <a:r>
              <a:rPr lang="en-US" sz="1200" i="1" dirty="0">
                <a:solidFill>
                  <a:schemeClr val="dk1"/>
                </a:solidFill>
                <a:latin typeface="+mn-lt"/>
                <a:ea typeface="Calibri"/>
                <a:cs typeface="Calibri"/>
                <a:sym typeface="Calibri"/>
              </a:rPr>
              <a:t>́. </a:t>
            </a:r>
            <a:endParaRPr lang="en-US" sz="1200" dirty="0"/>
          </a:p>
          <a:p>
            <a:pPr marL="0" lvl="0" indent="0" algn="l" rtl="0">
              <a:lnSpc>
                <a:spcPct val="90000"/>
              </a:lnSpc>
              <a:spcBef>
                <a:spcPts val="0"/>
              </a:spcBef>
              <a:spcAft>
                <a:spcPts val="0"/>
              </a:spcAft>
              <a:buNone/>
            </a:pPr>
            <a:r>
              <a:rPr lang="en-US" sz="1200" i="1" dirty="0">
                <a:solidFill>
                  <a:schemeClr val="dk1"/>
                </a:solidFill>
                <a:latin typeface="+mn-lt"/>
                <a:ea typeface="Calibri"/>
                <a:cs typeface="Calibri"/>
                <a:sym typeface="Calibri"/>
              </a:rPr>
              <a:t>Un </a:t>
            </a:r>
            <a:r>
              <a:rPr lang="en-US" sz="1200" i="1" dirty="0" err="1">
                <a:solidFill>
                  <a:schemeClr val="dk1"/>
                </a:solidFill>
                <a:latin typeface="+mn-lt"/>
                <a:ea typeface="Calibri"/>
                <a:cs typeface="Calibri"/>
                <a:sym typeface="Calibri"/>
              </a:rPr>
              <a:t>autre</a:t>
            </a:r>
            <a:r>
              <a:rPr lang="en-US" sz="1200" i="1" dirty="0">
                <a:solidFill>
                  <a:schemeClr val="dk1"/>
                </a:solidFill>
                <a:latin typeface="+mn-lt"/>
                <a:ea typeface="Calibri"/>
                <a:cs typeface="Calibri"/>
                <a:sym typeface="Calibri"/>
              </a:rPr>
              <a:t> point sur </a:t>
            </a:r>
            <a:r>
              <a:rPr lang="en-US" sz="1200" i="1" dirty="0" err="1">
                <a:solidFill>
                  <a:schemeClr val="dk1"/>
                </a:solidFill>
                <a:latin typeface="+mn-lt"/>
                <a:ea typeface="Calibri"/>
                <a:cs typeface="Calibri"/>
                <a:sym typeface="Calibri"/>
              </a:rPr>
              <a:t>lequel</a:t>
            </a:r>
            <a:r>
              <a:rPr lang="en-US" sz="1200" i="1" dirty="0">
                <a:solidFill>
                  <a:schemeClr val="dk1"/>
                </a:solidFill>
                <a:latin typeface="+mn-lt"/>
                <a:ea typeface="Calibri"/>
                <a:cs typeface="Calibri"/>
                <a:sym typeface="Calibri"/>
              </a:rPr>
              <a:t> tout le monde </a:t>
            </a:r>
            <a:r>
              <a:rPr lang="en-US" sz="1200" i="1" dirty="0" err="1">
                <a:solidFill>
                  <a:schemeClr val="dk1"/>
                </a:solidFill>
                <a:latin typeface="+mn-lt"/>
                <a:ea typeface="Calibri"/>
                <a:cs typeface="Calibri"/>
                <a:sym typeface="Calibri"/>
              </a:rPr>
              <a:t>s’entend</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est</a:t>
            </a:r>
            <a:r>
              <a:rPr lang="en-US" sz="1200" i="1" dirty="0">
                <a:solidFill>
                  <a:schemeClr val="dk1"/>
                </a:solidFill>
                <a:latin typeface="+mn-lt"/>
                <a:ea typeface="Calibri"/>
                <a:cs typeface="Calibri"/>
                <a:sym typeface="Calibri"/>
              </a:rPr>
              <a:t> que </a:t>
            </a:r>
            <a:r>
              <a:rPr lang="en-US" sz="1200" i="1" dirty="0" err="1">
                <a:solidFill>
                  <a:schemeClr val="dk1"/>
                </a:solidFill>
                <a:latin typeface="+mn-lt"/>
                <a:ea typeface="Calibri"/>
                <a:cs typeface="Calibri"/>
                <a:sym typeface="Calibri"/>
              </a:rPr>
              <a:t>l’augmentation</a:t>
            </a:r>
            <a:r>
              <a:rPr lang="en-US" sz="1200" i="1" dirty="0">
                <a:solidFill>
                  <a:schemeClr val="dk1"/>
                </a:solidFill>
                <a:latin typeface="+mn-lt"/>
                <a:ea typeface="Calibri"/>
                <a:cs typeface="Calibri"/>
                <a:sym typeface="Calibri"/>
              </a:rPr>
              <a:t> des </a:t>
            </a:r>
            <a:r>
              <a:rPr lang="en-US" sz="1200" i="1" dirty="0" err="1">
                <a:solidFill>
                  <a:schemeClr val="dk1"/>
                </a:solidFill>
                <a:latin typeface="+mn-lt"/>
                <a:ea typeface="Calibri"/>
                <a:cs typeface="Calibri"/>
                <a:sym typeface="Calibri"/>
              </a:rPr>
              <a:t>circonvolutions</a:t>
            </a:r>
            <a:r>
              <a:rPr lang="en-US" sz="1200" i="1" dirty="0">
                <a:solidFill>
                  <a:schemeClr val="dk1"/>
                </a:solidFill>
                <a:latin typeface="+mn-lt"/>
                <a:ea typeface="Calibri"/>
                <a:cs typeface="Calibri"/>
                <a:sym typeface="Calibri"/>
              </a:rPr>
              <a:t> du cortex </a:t>
            </a:r>
            <a:endParaRPr lang="en-US" sz="1200" dirty="0"/>
          </a:p>
          <a:p>
            <a:pPr marL="0" lvl="0" indent="0" algn="l" rtl="0">
              <a:lnSpc>
                <a:spcPct val="90000"/>
              </a:lnSpc>
              <a:spcBef>
                <a:spcPts val="0"/>
              </a:spcBef>
              <a:spcAft>
                <a:spcPts val="0"/>
              </a:spcAft>
              <a:buNone/>
            </a:pPr>
            <a:r>
              <a:rPr lang="en-US" sz="1200" i="1" dirty="0" err="1">
                <a:solidFill>
                  <a:schemeClr val="dk1"/>
                </a:solidFill>
                <a:latin typeface="+mn-lt"/>
                <a:ea typeface="Calibri"/>
                <a:cs typeface="Calibri"/>
                <a:sym typeface="Calibri"/>
              </a:rPr>
              <a:t>est</a:t>
            </a:r>
            <a:r>
              <a:rPr lang="en-US" sz="1200" i="1" dirty="0">
                <a:solidFill>
                  <a:schemeClr val="dk1"/>
                </a:solidFill>
                <a:latin typeface="+mn-lt"/>
                <a:ea typeface="Calibri"/>
                <a:cs typeface="Calibri"/>
                <a:sym typeface="Calibri"/>
              </a:rPr>
              <a:t> un </a:t>
            </a:r>
            <a:r>
              <a:rPr lang="en-US" sz="1200" i="1" dirty="0" err="1">
                <a:solidFill>
                  <a:schemeClr val="dk1"/>
                </a:solidFill>
                <a:latin typeface="+mn-lt"/>
                <a:ea typeface="Calibri"/>
                <a:cs typeface="Calibri"/>
                <a:sym typeface="Calibri"/>
              </a:rPr>
              <a:t>facteur</a:t>
            </a:r>
            <a:r>
              <a:rPr lang="en-US" sz="1200" i="1" dirty="0">
                <a:solidFill>
                  <a:schemeClr val="dk1"/>
                </a:solidFill>
                <a:latin typeface="+mn-lt"/>
                <a:ea typeface="Calibri"/>
                <a:cs typeface="Calibri"/>
                <a:sym typeface="Calibri"/>
              </a:rPr>
              <a:t> important de </a:t>
            </a:r>
            <a:r>
              <a:rPr lang="en-US" sz="1200" i="1" dirty="0" err="1">
                <a:solidFill>
                  <a:schemeClr val="dk1"/>
                </a:solidFill>
                <a:latin typeface="+mn-lt"/>
                <a:ea typeface="Calibri"/>
                <a:cs typeface="Calibri"/>
                <a:sym typeface="Calibri"/>
              </a:rPr>
              <a:t>l’évolution</a:t>
            </a:r>
            <a:r>
              <a:rPr lang="en-US" sz="1200" i="1" dirty="0">
                <a:solidFill>
                  <a:schemeClr val="dk1"/>
                </a:solidFill>
                <a:latin typeface="+mn-lt"/>
                <a:ea typeface="Calibri"/>
                <a:cs typeface="Calibri"/>
                <a:sym typeface="Calibri"/>
              </a:rPr>
              <a:t> du </a:t>
            </a:r>
            <a:r>
              <a:rPr lang="en-US" sz="1200" i="1" dirty="0" err="1">
                <a:solidFill>
                  <a:schemeClr val="dk1"/>
                </a:solidFill>
                <a:latin typeface="+mn-lt"/>
                <a:ea typeface="Calibri"/>
                <a:cs typeface="Calibri"/>
                <a:sym typeface="Calibri"/>
              </a:rPr>
              <a:t>cerveau</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Ces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circonvolutions</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en</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permettant</a:t>
            </a:r>
            <a:r>
              <a:rPr lang="en-US" sz="1200" i="1" dirty="0">
                <a:solidFill>
                  <a:schemeClr val="dk1"/>
                </a:solidFill>
                <a:latin typeface="+mn-lt"/>
                <a:ea typeface="Calibri"/>
                <a:cs typeface="Calibri"/>
                <a:sym typeface="Calibri"/>
              </a:rPr>
              <a:t> à </a:t>
            </a:r>
            <a:r>
              <a:rPr lang="en-US" sz="1200" i="1" dirty="0" err="1">
                <a:solidFill>
                  <a:schemeClr val="dk1"/>
                </a:solidFill>
                <a:latin typeface="+mn-lt"/>
                <a:ea typeface="Calibri"/>
                <a:cs typeface="Calibri"/>
                <a:sym typeface="Calibri"/>
              </a:rPr>
              <a:t>une</a:t>
            </a:r>
            <a:r>
              <a:rPr lang="en-US" sz="1200" i="1" dirty="0">
                <a:solidFill>
                  <a:schemeClr val="dk1"/>
                </a:solidFill>
                <a:latin typeface="+mn-lt"/>
                <a:ea typeface="Calibri"/>
                <a:cs typeface="Calibri"/>
                <a:sym typeface="Calibri"/>
              </a:rPr>
              <a:t> plus </a:t>
            </a:r>
            <a:r>
              <a:rPr lang="en-US" sz="1200" i="1" dirty="0" err="1">
                <a:solidFill>
                  <a:schemeClr val="dk1"/>
                </a:solidFill>
                <a:latin typeface="+mn-lt"/>
                <a:ea typeface="Calibri"/>
                <a:cs typeface="Calibri"/>
                <a:sym typeface="Calibri"/>
              </a:rPr>
              <a:t>grande</a:t>
            </a:r>
            <a:r>
              <a:rPr lang="en-US" sz="1200" i="1" dirty="0">
                <a:solidFill>
                  <a:schemeClr val="dk1"/>
                </a:solidFill>
                <a:latin typeface="+mn-lt"/>
                <a:ea typeface="Calibri"/>
                <a:cs typeface="Calibri"/>
                <a:sym typeface="Calibri"/>
              </a:rPr>
              <a:t> </a:t>
            </a:r>
            <a:endParaRPr lang="en-US" sz="1200" dirty="0"/>
          </a:p>
          <a:p>
            <a:pPr marL="0" marR="0" lvl="0" indent="0" algn="l" rtl="0">
              <a:lnSpc>
                <a:spcPct val="90000"/>
              </a:lnSpc>
              <a:spcBef>
                <a:spcPts val="0"/>
              </a:spcBef>
              <a:spcAft>
                <a:spcPts val="0"/>
              </a:spcAft>
              <a:buClr>
                <a:schemeClr val="dk1"/>
              </a:buClr>
              <a:buSzPts val="1020"/>
              <a:buFont typeface="Calibri"/>
              <a:buNone/>
            </a:pPr>
            <a:r>
              <a:rPr lang="en-US" sz="1200" i="1" dirty="0">
                <a:solidFill>
                  <a:schemeClr val="dk1"/>
                </a:solidFill>
                <a:latin typeface="+mn-lt"/>
                <a:ea typeface="Calibri"/>
                <a:cs typeface="Calibri"/>
                <a:sym typeface="Calibri"/>
              </a:rPr>
              <a:t>surface </a:t>
            </a:r>
            <a:r>
              <a:rPr lang="en-US" sz="1200" i="1" dirty="0" err="1">
                <a:solidFill>
                  <a:schemeClr val="dk1"/>
                </a:solidFill>
                <a:latin typeface="+mn-lt"/>
                <a:ea typeface="Calibri"/>
                <a:cs typeface="Calibri"/>
                <a:sym typeface="Calibri"/>
              </a:rPr>
              <a:t>corticale</a:t>
            </a:r>
            <a:r>
              <a:rPr lang="en-US" sz="1200" i="1" dirty="0">
                <a:solidFill>
                  <a:schemeClr val="dk1"/>
                </a:solidFill>
                <a:latin typeface="+mn-lt"/>
                <a:ea typeface="Calibri"/>
                <a:cs typeface="Calibri"/>
                <a:sym typeface="Calibri"/>
              </a:rPr>
              <a:t> de </a:t>
            </a:r>
            <a:r>
              <a:rPr lang="en-US" sz="1200" i="1" dirty="0" err="1">
                <a:solidFill>
                  <a:schemeClr val="dk1"/>
                </a:solidFill>
                <a:latin typeface="+mn-lt"/>
                <a:ea typeface="Calibri"/>
                <a:cs typeface="Calibri"/>
                <a:sym typeface="Calibri"/>
              </a:rPr>
              <a:t>tenir</a:t>
            </a:r>
            <a:r>
              <a:rPr lang="en-US" sz="1200" i="1" dirty="0">
                <a:solidFill>
                  <a:schemeClr val="dk1"/>
                </a:solidFill>
                <a:latin typeface="+mn-lt"/>
                <a:ea typeface="Calibri"/>
                <a:cs typeface="Calibri"/>
                <a:sym typeface="Calibri"/>
              </a:rPr>
              <a:t> dans la </a:t>
            </a:r>
            <a:r>
              <a:rPr lang="en-US" sz="1200" i="1" dirty="0" err="1">
                <a:solidFill>
                  <a:schemeClr val="dk1"/>
                </a:solidFill>
                <a:latin typeface="+mn-lt"/>
                <a:ea typeface="Calibri"/>
                <a:cs typeface="Calibri"/>
                <a:sym typeface="Calibri"/>
              </a:rPr>
              <a:t>boîte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crânienne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permettent</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une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meilleure</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organisation</a:t>
            </a:r>
            <a:r>
              <a:rPr lang="en-US" sz="1200" i="1" dirty="0">
                <a:solidFill>
                  <a:schemeClr val="dk1"/>
                </a:solidFill>
                <a:latin typeface="+mn-lt"/>
                <a:ea typeface="Calibri"/>
                <a:cs typeface="Calibri"/>
                <a:sym typeface="Calibri"/>
              </a:rPr>
              <a:t> des </a:t>
            </a:r>
            <a:r>
              <a:rPr lang="en-US" sz="1200" i="1" dirty="0" err="1">
                <a:solidFill>
                  <a:schemeClr val="dk1"/>
                </a:solidFill>
                <a:latin typeface="+mn-lt"/>
                <a:ea typeface="Calibri"/>
                <a:cs typeface="Calibri"/>
                <a:sym typeface="Calibri"/>
              </a:rPr>
              <a:t>comportements</a:t>
            </a:r>
            <a:r>
              <a:rPr lang="en-US" sz="1200" i="1" dirty="0">
                <a:solidFill>
                  <a:schemeClr val="dk1"/>
                </a:solidFill>
                <a:latin typeface="+mn-lt"/>
                <a:ea typeface="Calibri"/>
                <a:cs typeface="Calibri"/>
                <a:sym typeface="Calibri"/>
              </a:rPr>
              <a:t> complexes.</a:t>
            </a:r>
            <a:endParaRPr lang="en-US" sz="1200" dirty="0"/>
          </a:p>
          <a:p>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9997DE5E-61CD-48C2-9C27-BA7C93BFD2AE}" type="slidenum">
              <a:rPr lang="en-US" smtClean="0"/>
              <a:pPr/>
              <a:t>31</a:t>
            </a:fld>
            <a:endParaRPr lang="en-US" dirty="0"/>
          </a:p>
        </p:txBody>
      </p:sp>
    </p:spTree>
    <p:extLst>
      <p:ext uri="{BB962C8B-B14F-4D97-AF65-F5344CB8AC3E}">
        <p14:creationId xmlns:p14="http://schemas.microsoft.com/office/powerpoint/2010/main" val="32186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32 - (3 min):</a:t>
            </a:r>
          </a:p>
          <a:p>
            <a:endParaRPr lang="en-US" sz="1200" b="1" kern="1200" dirty="0">
              <a:solidFill>
                <a:schemeClr val="tx1"/>
              </a:solidFill>
              <a:latin typeface="+mn-lt"/>
              <a:ea typeface="+mn-ea"/>
              <a:cs typeface="+mn-cs"/>
            </a:endParaRPr>
          </a:p>
          <a:p>
            <a:r>
              <a:rPr lang="en-US" sz="1200" b="0" kern="1200" dirty="0" err="1">
                <a:solidFill>
                  <a:schemeClr val="tx1"/>
                </a:solidFill>
                <a:latin typeface="+mn-lt"/>
                <a:ea typeface="+mn-ea"/>
                <a:cs typeface="+mn-cs"/>
              </a:rPr>
              <a:t>Toutes</a:t>
            </a:r>
            <a:r>
              <a:rPr lang="en-US" sz="1200" b="0" kern="1200" dirty="0">
                <a:solidFill>
                  <a:schemeClr val="tx1"/>
                </a:solidFill>
                <a:latin typeface="+mn-lt"/>
                <a:ea typeface="+mn-ea"/>
                <a:cs typeface="+mn-cs"/>
              </a:rPr>
              <a:t> les </a:t>
            </a:r>
            <a:r>
              <a:rPr lang="en-US" sz="1200" b="0" kern="1200" dirty="0" err="1">
                <a:solidFill>
                  <a:schemeClr val="tx1"/>
                </a:solidFill>
                <a:latin typeface="+mn-lt"/>
                <a:ea typeface="+mn-ea"/>
                <a:cs typeface="+mn-cs"/>
              </a:rPr>
              <a:t>diapo</a:t>
            </a:r>
            <a:r>
              <a:rPr lang="en-US" sz="1200" b="0" kern="1200" dirty="0">
                <a:solidFill>
                  <a:schemeClr val="tx1"/>
                </a:solidFill>
                <a:latin typeface="+mn-lt"/>
                <a:ea typeface="+mn-ea"/>
                <a:cs typeface="+mn-cs"/>
              </a:rPr>
              <a:t> avec un </a:t>
            </a:r>
            <a:r>
              <a:rPr lang="en-US" sz="1200" b="0" kern="1200" dirty="0" err="1">
                <a:solidFill>
                  <a:schemeClr val="tx1"/>
                </a:solidFill>
                <a:latin typeface="+mn-lt"/>
                <a:ea typeface="+mn-ea"/>
                <a:cs typeface="+mn-cs"/>
              </a:rPr>
              <a:t>nuage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relient</a:t>
            </a:r>
            <a:r>
              <a:rPr lang="en-US" sz="1200" b="0" kern="1200" dirty="0">
                <a:solidFill>
                  <a:schemeClr val="tx1"/>
                </a:solidFill>
                <a:latin typeface="+mn-lt"/>
                <a:ea typeface="+mn-ea"/>
                <a:cs typeface="+mn-cs"/>
              </a:rPr>
              <a:t> au </a:t>
            </a:r>
            <a:r>
              <a:rPr lang="en-US" sz="1200" b="0" kern="1200" dirty="0" err="1">
                <a:solidFill>
                  <a:schemeClr val="tx1"/>
                </a:solidFill>
                <a:latin typeface="+mn-lt"/>
                <a:ea typeface="+mn-ea"/>
                <a:cs typeface="+mn-cs"/>
              </a:rPr>
              <a:t>thème</a:t>
            </a:r>
            <a:r>
              <a:rPr lang="en-US" sz="1200" b="0" kern="1200" dirty="0">
                <a:solidFill>
                  <a:schemeClr val="tx1"/>
                </a:solidFill>
                <a:latin typeface="+mn-lt"/>
                <a:ea typeface="+mn-ea"/>
                <a:cs typeface="+mn-cs"/>
              </a:rPr>
              <a:t> de la séance </a:t>
            </a:r>
            <a:r>
              <a:rPr lang="en-US" sz="1200" b="0" kern="1200" dirty="0" err="1">
                <a:solidFill>
                  <a:schemeClr val="tx1"/>
                </a:solidFill>
                <a:latin typeface="+mn-lt"/>
                <a:ea typeface="+mn-ea"/>
                <a:cs typeface="+mn-cs"/>
              </a:rPr>
              <a:t>d’aujourd’hui</a:t>
            </a:r>
            <a:r>
              <a:rPr lang="en-US" sz="1200" b="0" kern="1200" dirty="0">
                <a:solidFill>
                  <a:schemeClr val="tx1"/>
                </a:solidFill>
                <a:latin typeface="+mn-lt"/>
                <a:ea typeface="+mn-ea"/>
                <a:cs typeface="+mn-cs"/>
              </a:rPr>
              <a:t>: </a:t>
            </a:r>
            <a:r>
              <a:rPr lang="en-US" sz="1200" b="1" kern="1200" dirty="0" err="1">
                <a:solidFill>
                  <a:schemeClr val="tx1"/>
                </a:solidFill>
                <a:latin typeface="+mn-lt"/>
                <a:ea typeface="+mn-ea"/>
                <a:cs typeface="+mn-cs"/>
              </a:rPr>
              <a:t>Qu’est-ce</a:t>
            </a:r>
            <a:r>
              <a:rPr lang="en-US" sz="1200" b="1" kern="1200" dirty="0">
                <a:solidFill>
                  <a:schemeClr val="tx1"/>
                </a:solidFill>
                <a:latin typeface="+mn-lt"/>
                <a:ea typeface="+mn-ea"/>
                <a:cs typeface="+mn-cs"/>
              </a:rPr>
              <a:t> que le </a:t>
            </a:r>
            <a:r>
              <a:rPr lang="en-US" sz="1200" b="1" kern="1200" dirty="0" err="1">
                <a:solidFill>
                  <a:schemeClr val="tx1"/>
                </a:solidFill>
                <a:latin typeface="+mn-lt"/>
                <a:ea typeface="+mn-ea"/>
                <a:cs typeface="+mn-cs"/>
              </a:rPr>
              <a:t>cerveau</a:t>
            </a:r>
            <a:r>
              <a:rPr lang="en-US" sz="1200" b="1" kern="1200" dirty="0">
                <a:solidFill>
                  <a:schemeClr val="tx1"/>
                </a:solidFill>
                <a:latin typeface="+mn-lt"/>
                <a:ea typeface="+mn-ea"/>
                <a:cs typeface="+mn-cs"/>
              </a:rPr>
              <a:t>?</a:t>
            </a:r>
          </a:p>
          <a:p>
            <a:endParaRPr lang="en-US" sz="1200" b="1" kern="1200" dirty="0">
              <a:solidFill>
                <a:schemeClr val="tx1"/>
              </a:solidFill>
              <a:latin typeface="+mn-lt"/>
              <a:ea typeface="+mn-ea"/>
              <a:cs typeface="+mn-cs"/>
            </a:endParaRPr>
          </a:p>
          <a:p>
            <a:r>
              <a:rPr lang="en-US" sz="1200" b="0" kern="1200" dirty="0" err="1">
                <a:solidFill>
                  <a:schemeClr val="tx1"/>
                </a:solidFill>
                <a:latin typeface="+mn-lt"/>
                <a:ea typeface="+mn-ea"/>
                <a:cs typeface="+mn-cs"/>
              </a:rPr>
              <a:t>Cette</a:t>
            </a:r>
            <a:r>
              <a:rPr lang="en-US" sz="1200" b="0" kern="1200" dirty="0">
                <a:solidFill>
                  <a:schemeClr val="tx1"/>
                </a:solidFill>
                <a:latin typeface="+mn-lt"/>
                <a:ea typeface="+mn-ea"/>
                <a:cs typeface="+mn-cs"/>
              </a:rPr>
              <a:t> question </a:t>
            </a:r>
            <a:r>
              <a:rPr lang="en-US" sz="1200" b="0" kern="1200" dirty="0" err="1">
                <a:solidFill>
                  <a:schemeClr val="tx1"/>
                </a:solidFill>
                <a:latin typeface="+mn-lt"/>
                <a:ea typeface="+mn-ea"/>
                <a:cs typeface="+mn-cs"/>
              </a:rPr>
              <a:t>est</a:t>
            </a:r>
            <a:r>
              <a:rPr lang="en-US" sz="1200" b="0" kern="1200" dirty="0">
                <a:solidFill>
                  <a:schemeClr val="tx1"/>
                </a:solidFill>
                <a:latin typeface="+mn-lt"/>
                <a:ea typeface="+mn-ea"/>
                <a:cs typeface="+mn-cs"/>
              </a:rPr>
              <a:t> pour </a:t>
            </a:r>
            <a:r>
              <a:rPr lang="en-US" sz="1200" b="0" kern="1200" dirty="0" err="1">
                <a:solidFill>
                  <a:schemeClr val="tx1"/>
                </a:solidFill>
                <a:latin typeface="+mn-lt"/>
                <a:ea typeface="+mn-ea"/>
                <a:cs typeface="+mn-cs"/>
              </a:rPr>
              <a:t>menez</a:t>
            </a:r>
            <a:r>
              <a:rPr lang="en-US" sz="1200" b="0" kern="1200" dirty="0">
                <a:solidFill>
                  <a:schemeClr val="tx1"/>
                </a:solidFill>
                <a:latin typeface="+mn-lt"/>
                <a:ea typeface="+mn-ea"/>
                <a:cs typeface="+mn-cs"/>
              </a:rPr>
              <a:t> les </a:t>
            </a:r>
            <a:r>
              <a:rPr lang="en-US" sz="1200" b="0" kern="1200" dirty="0" err="1">
                <a:solidFill>
                  <a:schemeClr val="tx1"/>
                </a:solidFill>
                <a:latin typeface="+mn-lt"/>
                <a:ea typeface="+mn-ea"/>
                <a:cs typeface="+mn-cs"/>
              </a:rPr>
              <a:t>étudiants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à</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penser</a:t>
            </a:r>
            <a:r>
              <a:rPr lang="en-US" sz="1200" b="0" kern="1200" dirty="0">
                <a:solidFill>
                  <a:schemeClr val="tx1"/>
                </a:solidFill>
                <a:latin typeface="+mn-lt"/>
                <a:ea typeface="+mn-ea"/>
                <a:cs typeface="+mn-cs"/>
              </a:rPr>
              <a:t> que le </a:t>
            </a:r>
            <a:r>
              <a:rPr lang="en-US" sz="1200" b="0" kern="1200" dirty="0" err="1">
                <a:solidFill>
                  <a:schemeClr val="tx1"/>
                </a:solidFill>
                <a:latin typeface="+mn-lt"/>
                <a:ea typeface="+mn-ea"/>
                <a:cs typeface="+mn-cs"/>
              </a:rPr>
              <a:t>cerveau</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humain</a:t>
            </a:r>
            <a:r>
              <a:rPr lang="en-US" sz="1200" b="0" kern="1200" dirty="0">
                <a:solidFill>
                  <a:schemeClr val="tx1"/>
                </a:solidFill>
                <a:latin typeface="+mn-lt"/>
                <a:ea typeface="+mn-ea"/>
                <a:cs typeface="+mn-cs"/>
              </a:rPr>
              <a:t> nous </a:t>
            </a:r>
            <a:r>
              <a:rPr lang="en-US" sz="1200" b="0" kern="1200" dirty="0" err="1">
                <a:solidFill>
                  <a:schemeClr val="tx1"/>
                </a:solidFill>
                <a:latin typeface="+mn-lt"/>
                <a:ea typeface="+mn-ea"/>
                <a:cs typeface="+mn-cs"/>
              </a:rPr>
              <a:t>permet</a:t>
            </a:r>
            <a:r>
              <a:rPr lang="en-US" sz="1200" b="0" kern="1200" dirty="0">
                <a:solidFill>
                  <a:schemeClr val="tx1"/>
                </a:solidFill>
                <a:latin typeface="+mn-lt"/>
                <a:ea typeface="+mn-ea"/>
                <a:cs typeface="+mn-cs"/>
              </a:rPr>
              <a:t> de faire un multitude de choses </a:t>
            </a:r>
            <a:r>
              <a:rPr lang="en-US" sz="1200" b="0" kern="1200" dirty="0" err="1">
                <a:solidFill>
                  <a:schemeClr val="tx1"/>
                </a:solidFill>
                <a:latin typeface="+mn-lt"/>
                <a:ea typeface="+mn-ea"/>
                <a:cs typeface="+mn-cs"/>
              </a:rPr>
              <a:t>différentes</a:t>
            </a:r>
            <a:r>
              <a:rPr lang="en-US" sz="1200" b="0" kern="1200" dirty="0">
                <a:solidFill>
                  <a:schemeClr val="tx1"/>
                </a:solidFill>
                <a:latin typeface="+mn-lt"/>
                <a:ea typeface="+mn-ea"/>
                <a:cs typeface="+mn-cs"/>
              </a:rPr>
              <a:t> que les </a:t>
            </a:r>
            <a:r>
              <a:rPr lang="en-US" sz="1200" b="0" kern="1200" dirty="0" err="1">
                <a:solidFill>
                  <a:schemeClr val="tx1"/>
                </a:solidFill>
                <a:latin typeface="+mn-lt"/>
                <a:ea typeface="+mn-ea"/>
                <a:cs typeface="+mn-cs"/>
              </a:rPr>
              <a:t>autres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animaux</a:t>
            </a:r>
            <a:r>
              <a:rPr lang="en-US" sz="1200" b="0" kern="1200" dirty="0">
                <a:solidFill>
                  <a:schemeClr val="tx1"/>
                </a:solidFill>
                <a:latin typeface="+mn-lt"/>
                <a:ea typeface="+mn-ea"/>
                <a:cs typeface="+mn-cs"/>
              </a:rPr>
              <a:t> ne </a:t>
            </a:r>
            <a:r>
              <a:rPr lang="en-US" sz="1200" b="0" kern="1200" dirty="0" err="1">
                <a:solidFill>
                  <a:schemeClr val="tx1"/>
                </a:solidFill>
                <a:latin typeface="+mn-lt"/>
                <a:ea typeface="+mn-ea"/>
                <a:cs typeface="+mn-cs"/>
              </a:rPr>
              <a:t>peuvent</a:t>
            </a:r>
            <a:r>
              <a:rPr lang="en-US" sz="1200" b="0" kern="1200" dirty="0">
                <a:solidFill>
                  <a:schemeClr val="tx1"/>
                </a:solidFill>
                <a:latin typeface="+mn-lt"/>
                <a:ea typeface="+mn-ea"/>
                <a:cs typeface="+mn-cs"/>
              </a:rPr>
              <a:t> pas faire. Ex. </a:t>
            </a:r>
            <a:r>
              <a:rPr lang="en-US" sz="1200" b="0" kern="1200" dirty="0" err="1">
                <a:solidFill>
                  <a:schemeClr val="tx1"/>
                </a:solidFill>
                <a:latin typeface="+mn-lt"/>
                <a:ea typeface="+mn-ea"/>
                <a:cs typeface="+mn-cs"/>
              </a:rPr>
              <a:t>Conduire</a:t>
            </a:r>
            <a:r>
              <a:rPr lang="en-US" sz="1200" b="0" kern="1200" dirty="0">
                <a:solidFill>
                  <a:schemeClr val="tx1"/>
                </a:solidFill>
                <a:latin typeface="+mn-lt"/>
                <a:ea typeface="+mn-ea"/>
                <a:cs typeface="+mn-cs"/>
              </a:rPr>
              <a:t> des </a:t>
            </a:r>
            <a:r>
              <a:rPr lang="en-US" sz="1200" b="0" kern="1200" dirty="0" err="1">
                <a:solidFill>
                  <a:schemeClr val="tx1"/>
                </a:solidFill>
                <a:latin typeface="+mn-lt"/>
                <a:ea typeface="+mn-ea"/>
                <a:cs typeface="+mn-cs"/>
              </a:rPr>
              <a:t>voitures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maths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jouer</a:t>
            </a:r>
            <a:r>
              <a:rPr lang="en-US" sz="1200" b="0" kern="1200" dirty="0">
                <a:solidFill>
                  <a:schemeClr val="tx1"/>
                </a:solidFill>
                <a:latin typeface="+mn-lt"/>
                <a:ea typeface="+mn-ea"/>
                <a:cs typeface="+mn-cs"/>
              </a:rPr>
              <a:t> de la musique, </a:t>
            </a:r>
            <a:r>
              <a:rPr lang="en-US" sz="1200" b="0" kern="1200" dirty="0" err="1">
                <a:solidFill>
                  <a:schemeClr val="tx1"/>
                </a:solidFill>
                <a:latin typeface="+mn-lt"/>
                <a:ea typeface="+mn-ea"/>
                <a:cs typeface="+mn-cs"/>
              </a:rPr>
              <a:t>utiliser</a:t>
            </a:r>
            <a:r>
              <a:rPr lang="en-US" sz="1200" b="0" kern="1200" dirty="0">
                <a:solidFill>
                  <a:schemeClr val="tx1"/>
                </a:solidFill>
                <a:latin typeface="+mn-lt"/>
                <a:ea typeface="+mn-ea"/>
                <a:cs typeface="+mn-cs"/>
              </a:rPr>
              <a:t> un </a:t>
            </a:r>
            <a:r>
              <a:rPr lang="en-US" sz="1200" b="0" kern="1200" dirty="0" err="1">
                <a:solidFill>
                  <a:schemeClr val="tx1"/>
                </a:solidFill>
                <a:latin typeface="+mn-lt"/>
                <a:ea typeface="+mn-ea"/>
                <a:cs typeface="+mn-cs"/>
              </a:rPr>
              <a:t>ordinateur</a:t>
            </a:r>
            <a:r>
              <a:rPr lang="en-US" sz="1200" b="0" kern="1200" dirty="0">
                <a:solidFill>
                  <a:schemeClr val="tx1"/>
                </a:solidFill>
                <a:latin typeface="+mn-lt"/>
                <a:ea typeface="+mn-ea"/>
                <a:cs typeface="+mn-cs"/>
              </a:rPr>
              <a:t>, etc. </a:t>
            </a:r>
          </a:p>
          <a:p>
            <a:endParaRPr lang="en-US" sz="1200" b="0" kern="1200" dirty="0">
              <a:solidFill>
                <a:schemeClr val="tx1"/>
              </a:solidFill>
              <a:latin typeface="+mn-lt"/>
              <a:ea typeface="+mn-ea"/>
              <a:cs typeface="+mn-cs"/>
            </a:endParaRPr>
          </a:p>
          <a:p>
            <a:r>
              <a:rPr lang="en-US" sz="1200" b="0" kern="1200" dirty="0" err="1">
                <a:solidFill>
                  <a:schemeClr val="tx1"/>
                </a:solidFill>
                <a:latin typeface="+mn-lt"/>
                <a:ea typeface="+mn-ea"/>
                <a:cs typeface="+mn-cs"/>
              </a:rPr>
              <a:t>Demandez</a:t>
            </a:r>
            <a:r>
              <a:rPr lang="en-US" sz="1200" b="0" kern="1200" dirty="0">
                <a:solidFill>
                  <a:schemeClr val="tx1"/>
                </a:solidFill>
                <a:latin typeface="+mn-lt"/>
                <a:ea typeface="+mn-ea"/>
                <a:cs typeface="+mn-cs"/>
              </a:rPr>
              <a:t> aux </a:t>
            </a:r>
            <a:r>
              <a:rPr lang="en-US" sz="1200" b="0" kern="1200" dirty="0" err="1">
                <a:solidFill>
                  <a:schemeClr val="tx1"/>
                </a:solidFill>
                <a:latin typeface="+mn-lt"/>
                <a:ea typeface="+mn-ea"/>
                <a:cs typeface="+mn-cs"/>
              </a:rPr>
              <a:t>élèves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leur</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réponsee</a:t>
            </a:r>
            <a:r>
              <a:rPr lang="en-US" sz="1200" b="0" kern="1200" dirty="0">
                <a:solidFill>
                  <a:schemeClr val="tx1"/>
                </a:solidFill>
                <a:latin typeface="+mn-lt"/>
                <a:ea typeface="+mn-ea"/>
                <a:cs typeface="+mn-cs"/>
              </a:rPr>
              <a:t>/idée et </a:t>
            </a:r>
            <a:r>
              <a:rPr lang="en-US" sz="1200" b="0" kern="1200" dirty="0" err="1">
                <a:solidFill>
                  <a:schemeClr val="tx1"/>
                </a:solidFill>
                <a:latin typeface="+mn-lt"/>
                <a:ea typeface="+mn-ea"/>
                <a:cs typeface="+mn-cs"/>
              </a:rPr>
              <a:t>écrivez</a:t>
            </a:r>
            <a:r>
              <a:rPr lang="en-US" sz="1200" b="0" kern="1200" dirty="0">
                <a:solidFill>
                  <a:schemeClr val="tx1"/>
                </a:solidFill>
                <a:latin typeface="+mn-lt"/>
                <a:ea typeface="+mn-ea"/>
                <a:cs typeface="+mn-cs"/>
              </a:rPr>
              <a:t> les au tableau (</a:t>
            </a:r>
            <a:r>
              <a:rPr lang="en-US" sz="1200" b="0" kern="1200" dirty="0" err="1">
                <a:solidFill>
                  <a:schemeClr val="tx1"/>
                </a:solidFill>
                <a:latin typeface="+mn-lt"/>
                <a:ea typeface="+mn-ea"/>
                <a:cs typeface="+mn-cs"/>
              </a:rPr>
              <a:t>si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dispo</a:t>
            </a:r>
            <a:r>
              <a:rPr lang="en-US" sz="1200" b="0" kern="1200" dirty="0">
                <a:solidFill>
                  <a:schemeClr val="tx1"/>
                </a:solidFill>
                <a:latin typeface="+mn-lt"/>
                <a:ea typeface="+mn-ea"/>
                <a:cs typeface="+mn-cs"/>
              </a:rPr>
              <a: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endParaRPr lang="en-US" dirty="0"/>
          </a:p>
        </p:txBody>
      </p:sp>
      <p:sp>
        <p:nvSpPr>
          <p:cNvPr id="4" name="Slide Number Placeholder 3"/>
          <p:cNvSpPr>
            <a:spLocks noGrp="1"/>
          </p:cNvSpPr>
          <p:nvPr>
            <p:ph type="sldNum" sz="quarter" idx="5"/>
          </p:nvPr>
        </p:nvSpPr>
        <p:spPr/>
        <p:txBody>
          <a:bodyPr/>
          <a:lstStyle/>
          <a:p>
            <a:fld id="{9997DE5E-61CD-48C2-9C27-BA7C93BFD2AE}" type="slidenum">
              <a:rPr lang="en-US" smtClean="0"/>
              <a:pPr/>
              <a:t>32</a:t>
            </a:fld>
            <a:endParaRPr lang="en-US"/>
          </a:p>
        </p:txBody>
      </p:sp>
    </p:spTree>
    <p:extLst>
      <p:ext uri="{BB962C8B-B14F-4D97-AF65-F5344CB8AC3E}">
        <p14:creationId xmlns:p14="http://schemas.microsoft.com/office/powerpoint/2010/main" val="3074527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33 - (1 min):</a:t>
            </a:r>
          </a:p>
          <a:p>
            <a:endParaRPr lang="en-US" sz="1200" b="0" kern="1200" dirty="0">
              <a:solidFill>
                <a:schemeClr val="tx1"/>
              </a:solidFill>
              <a:latin typeface="+mn-lt"/>
              <a:ea typeface="+mn-ea"/>
              <a:cs typeface="+mn-cs"/>
            </a:endParaRPr>
          </a:p>
          <a:p>
            <a:r>
              <a:rPr lang="en-US" sz="1200" b="0" kern="1200" dirty="0" err="1">
                <a:solidFill>
                  <a:schemeClr val="tx1"/>
                </a:solidFill>
                <a:latin typeface="+mn-lt"/>
                <a:ea typeface="+mn-ea"/>
                <a:cs typeface="+mn-cs"/>
              </a:rPr>
              <a:t>Toutes</a:t>
            </a:r>
            <a:r>
              <a:rPr lang="en-US" sz="1200" b="0" kern="1200" dirty="0">
                <a:solidFill>
                  <a:schemeClr val="tx1"/>
                </a:solidFill>
                <a:latin typeface="+mn-lt"/>
                <a:ea typeface="+mn-ea"/>
                <a:cs typeface="+mn-cs"/>
              </a:rPr>
              <a:t> les </a:t>
            </a:r>
            <a:r>
              <a:rPr lang="en-US" sz="1200" b="0" kern="1200" dirty="0" err="1">
                <a:solidFill>
                  <a:schemeClr val="tx1"/>
                </a:solidFill>
                <a:latin typeface="+mn-lt"/>
                <a:ea typeface="+mn-ea"/>
                <a:cs typeface="+mn-cs"/>
              </a:rPr>
              <a:t>diapo</a:t>
            </a:r>
            <a:r>
              <a:rPr lang="en-US" sz="1200" b="0" kern="1200" dirty="0">
                <a:solidFill>
                  <a:schemeClr val="tx1"/>
                </a:solidFill>
                <a:latin typeface="+mn-lt"/>
                <a:ea typeface="+mn-ea"/>
                <a:cs typeface="+mn-cs"/>
              </a:rPr>
              <a:t> avec un </a:t>
            </a:r>
            <a:r>
              <a:rPr lang="en-US" sz="1200" b="0" kern="1200" dirty="0" err="1">
                <a:solidFill>
                  <a:schemeClr val="tx1"/>
                </a:solidFill>
                <a:latin typeface="+mn-lt"/>
                <a:ea typeface="+mn-ea"/>
                <a:cs typeface="+mn-cs"/>
              </a:rPr>
              <a:t>nuage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relient</a:t>
            </a:r>
            <a:r>
              <a:rPr lang="en-US" sz="1200" b="0" kern="1200" dirty="0">
                <a:solidFill>
                  <a:schemeClr val="tx1"/>
                </a:solidFill>
                <a:latin typeface="+mn-lt"/>
                <a:ea typeface="+mn-ea"/>
                <a:cs typeface="+mn-cs"/>
              </a:rPr>
              <a:t> au </a:t>
            </a:r>
            <a:r>
              <a:rPr lang="en-US" sz="1200" b="0" kern="1200" dirty="0" err="1">
                <a:solidFill>
                  <a:schemeClr val="tx1"/>
                </a:solidFill>
                <a:latin typeface="+mn-lt"/>
                <a:ea typeface="+mn-ea"/>
                <a:cs typeface="+mn-cs"/>
              </a:rPr>
              <a:t>thème</a:t>
            </a:r>
            <a:r>
              <a:rPr lang="en-US" sz="1200" b="0" kern="1200" dirty="0">
                <a:solidFill>
                  <a:schemeClr val="tx1"/>
                </a:solidFill>
                <a:latin typeface="+mn-lt"/>
                <a:ea typeface="+mn-ea"/>
                <a:cs typeface="+mn-cs"/>
              </a:rPr>
              <a:t> de la séance </a:t>
            </a:r>
            <a:r>
              <a:rPr lang="en-US" sz="1200" b="0" kern="1200" dirty="0" err="1">
                <a:solidFill>
                  <a:schemeClr val="tx1"/>
                </a:solidFill>
                <a:latin typeface="+mn-lt"/>
                <a:ea typeface="+mn-ea"/>
                <a:cs typeface="+mn-cs"/>
              </a:rPr>
              <a:t>d’aujourd’hui</a:t>
            </a:r>
            <a:r>
              <a:rPr lang="en-US" sz="1200" b="0" kern="1200" dirty="0">
                <a:solidFill>
                  <a:schemeClr val="tx1"/>
                </a:solidFill>
                <a:latin typeface="+mn-lt"/>
                <a:ea typeface="+mn-ea"/>
                <a:cs typeface="+mn-cs"/>
              </a:rPr>
              <a:t>: </a:t>
            </a:r>
            <a:r>
              <a:rPr lang="en-US" sz="1200" b="1" kern="1200" dirty="0" err="1">
                <a:solidFill>
                  <a:schemeClr val="tx1"/>
                </a:solidFill>
                <a:latin typeface="+mn-lt"/>
                <a:ea typeface="+mn-ea"/>
                <a:cs typeface="+mn-cs"/>
              </a:rPr>
              <a:t>Qu’est-ce</a:t>
            </a:r>
            <a:r>
              <a:rPr lang="en-US" sz="1200" b="1" kern="1200" dirty="0">
                <a:solidFill>
                  <a:schemeClr val="tx1"/>
                </a:solidFill>
                <a:latin typeface="+mn-lt"/>
                <a:ea typeface="+mn-ea"/>
                <a:cs typeface="+mn-cs"/>
              </a:rPr>
              <a:t> que le </a:t>
            </a:r>
            <a:r>
              <a:rPr lang="en-US" sz="1200" b="1" kern="1200" dirty="0" err="1">
                <a:solidFill>
                  <a:schemeClr val="tx1"/>
                </a:solidFill>
                <a:latin typeface="+mn-lt"/>
                <a:ea typeface="+mn-ea"/>
                <a:cs typeface="+mn-cs"/>
              </a:rPr>
              <a:t>cerveau</a:t>
            </a:r>
            <a:r>
              <a:rPr lang="en-US" sz="1200" b="1" kern="1200" dirty="0">
                <a:solidFill>
                  <a:schemeClr val="tx1"/>
                </a:solidFill>
                <a:latin typeface="+mn-lt"/>
                <a:ea typeface="+mn-ea"/>
                <a:cs typeface="+mn-cs"/>
              </a:rPr>
              <a:t>?</a:t>
            </a:r>
          </a:p>
          <a:p>
            <a:endParaRPr lang="en-US" sz="1200" b="0" kern="1200" dirty="0">
              <a:solidFill>
                <a:schemeClr val="tx1"/>
              </a:solidFill>
              <a:latin typeface="+mn-lt"/>
              <a:ea typeface="+mn-ea"/>
              <a:cs typeface="+mn-cs"/>
            </a:endParaRPr>
          </a:p>
          <a:p>
            <a:r>
              <a:rPr lang="en-US" sz="1200" b="0" kern="1200" dirty="0" err="1">
                <a:solidFill>
                  <a:schemeClr val="tx1"/>
                </a:solidFill>
                <a:latin typeface="+mn-lt"/>
                <a:ea typeface="+mn-ea"/>
                <a:cs typeface="+mn-cs"/>
              </a:rPr>
              <a:t>Cette</a:t>
            </a:r>
            <a:r>
              <a:rPr lang="en-US" sz="1200" b="0" kern="1200" dirty="0">
                <a:solidFill>
                  <a:schemeClr val="tx1"/>
                </a:solidFill>
                <a:latin typeface="+mn-lt"/>
                <a:ea typeface="+mn-ea"/>
                <a:cs typeface="+mn-cs"/>
              </a:rPr>
              <a:t> question se </a:t>
            </a:r>
            <a:r>
              <a:rPr lang="en-US" sz="1200" b="0" kern="1200" dirty="0" err="1">
                <a:solidFill>
                  <a:schemeClr val="tx1"/>
                </a:solidFill>
                <a:latin typeface="+mn-lt"/>
                <a:ea typeface="+mn-ea"/>
                <a:cs typeface="+mn-cs"/>
              </a:rPr>
              <a:t>répond</a:t>
            </a:r>
            <a:r>
              <a:rPr lang="en-US" sz="1200" b="0" kern="1200" dirty="0">
                <a:solidFill>
                  <a:schemeClr val="tx1"/>
                </a:solidFill>
                <a:latin typeface="+mn-lt"/>
                <a:ea typeface="+mn-ea"/>
                <a:cs typeface="+mn-cs"/>
              </a:rPr>
              <a:t> avec </a:t>
            </a:r>
            <a:r>
              <a:rPr lang="en-US" sz="1200" b="1" kern="1200" dirty="0">
                <a:solidFill>
                  <a:schemeClr val="tx1"/>
                </a:solidFill>
                <a:latin typeface="+mn-lt"/>
                <a:ea typeface="+mn-ea"/>
                <a:cs typeface="+mn-cs"/>
              </a:rPr>
              <a:t>OUI </a:t>
            </a:r>
            <a:r>
              <a:rPr lang="en-US" sz="1200" b="1" kern="1200" dirty="0" err="1">
                <a:solidFill>
                  <a:schemeClr val="tx1"/>
                </a:solidFill>
                <a:latin typeface="+mn-lt"/>
                <a:ea typeface="+mn-ea"/>
                <a:cs typeface="+mn-cs"/>
              </a:rPr>
              <a:t>ou</a:t>
            </a:r>
            <a:r>
              <a:rPr lang="en-US" sz="1200" b="1" kern="1200" dirty="0">
                <a:solidFill>
                  <a:schemeClr val="tx1"/>
                </a:solidFill>
                <a:latin typeface="+mn-lt"/>
                <a:ea typeface="+mn-ea"/>
                <a:cs typeface="+mn-cs"/>
              </a:rPr>
              <a:t> NON</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Demandez</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leur</a:t>
            </a:r>
            <a:r>
              <a:rPr lang="en-US" sz="1200" b="0" kern="1200" dirty="0">
                <a:solidFill>
                  <a:schemeClr val="tx1"/>
                </a:solidFill>
                <a:latin typeface="+mn-lt"/>
                <a:ea typeface="+mn-ea"/>
                <a:cs typeface="+mn-cs"/>
              </a:rPr>
              <a:t> de lever </a:t>
            </a:r>
            <a:r>
              <a:rPr lang="en-US" sz="1200" b="0" kern="1200" dirty="0" err="1">
                <a:solidFill>
                  <a:schemeClr val="tx1"/>
                </a:solidFill>
                <a:latin typeface="+mn-lt"/>
                <a:ea typeface="+mn-ea"/>
                <a:cs typeface="+mn-cs"/>
              </a:rPr>
              <a:t>leur</a:t>
            </a:r>
            <a:r>
              <a:rPr lang="en-US" sz="1200" b="0" kern="1200" dirty="0">
                <a:solidFill>
                  <a:schemeClr val="tx1"/>
                </a:solidFill>
                <a:latin typeface="+mn-lt"/>
                <a:ea typeface="+mn-ea"/>
                <a:cs typeface="+mn-cs"/>
              </a:rPr>
              <a:t> main pour y </a:t>
            </a:r>
            <a:r>
              <a:rPr lang="en-US" sz="1200" b="0" kern="1200" dirty="0" err="1">
                <a:solidFill>
                  <a:schemeClr val="tx1"/>
                </a:solidFill>
                <a:latin typeface="+mn-lt"/>
                <a:ea typeface="+mn-ea"/>
                <a:cs typeface="+mn-cs"/>
              </a:rPr>
              <a:t>répondre</a:t>
            </a:r>
            <a:r>
              <a:rPr lang="en-US" sz="1200" b="0" kern="1200" dirty="0">
                <a:solidFill>
                  <a:schemeClr val="tx1"/>
                </a:solidFill>
                <a:latin typeface="+mn-lt"/>
                <a:ea typeface="+mn-ea"/>
                <a:cs typeface="+mn-cs"/>
              </a:rPr>
              <a:t>. </a:t>
            </a:r>
          </a:p>
          <a:p>
            <a:endParaRPr lang="en-US" sz="1200" b="0" kern="1200" dirty="0">
              <a:solidFill>
                <a:schemeClr val="tx1"/>
              </a:solidFill>
              <a:latin typeface="+mn-lt"/>
              <a:ea typeface="+mn-ea"/>
              <a:cs typeface="+mn-cs"/>
            </a:endParaRPr>
          </a:p>
          <a:p>
            <a:r>
              <a:rPr lang="en-US" sz="1200" b="0" kern="1200" dirty="0" err="1">
                <a:solidFill>
                  <a:schemeClr val="tx1"/>
                </a:solidFill>
                <a:latin typeface="+mn-lt"/>
                <a:ea typeface="+mn-ea"/>
                <a:cs typeface="+mn-cs"/>
              </a:rPr>
              <a:t>Demandez</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à</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quelqu’un</a:t>
            </a:r>
            <a:r>
              <a:rPr lang="en-US" sz="1200" b="0" kern="1200" dirty="0">
                <a:solidFill>
                  <a:schemeClr val="tx1"/>
                </a:solidFill>
                <a:latin typeface="+mn-lt"/>
                <a:ea typeface="+mn-ea"/>
                <a:cs typeface="+mn-cs"/>
              </a:rPr>
              <a:t> qui a </a:t>
            </a:r>
            <a:r>
              <a:rPr lang="en-US" sz="1200" b="0" kern="1200" dirty="0" err="1">
                <a:solidFill>
                  <a:schemeClr val="tx1"/>
                </a:solidFill>
                <a:latin typeface="+mn-lt"/>
                <a:ea typeface="+mn-ea"/>
                <a:cs typeface="+mn-cs"/>
              </a:rPr>
              <a:t>dit</a:t>
            </a:r>
            <a:r>
              <a:rPr lang="en-US" sz="1200" b="0" kern="1200" dirty="0">
                <a:solidFill>
                  <a:schemeClr val="tx1"/>
                </a:solidFill>
                <a:latin typeface="+mn-lt"/>
                <a:ea typeface="+mn-ea"/>
                <a:cs typeface="+mn-cs"/>
              </a:rPr>
              <a:t> OUI, </a:t>
            </a:r>
            <a:r>
              <a:rPr lang="en-US" sz="1200" b="0" kern="1200" dirty="0" err="1">
                <a:solidFill>
                  <a:schemeClr val="tx1"/>
                </a:solidFill>
                <a:latin typeface="+mn-lt"/>
                <a:ea typeface="+mn-ea"/>
                <a:cs typeface="+mn-cs"/>
              </a:rPr>
              <a:t>pourquoi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ils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pensent</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ainsi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pourquoi</a:t>
            </a:r>
            <a:r>
              <a:rPr lang="en-US" sz="1200" b="0" kern="1200" dirty="0">
                <a:solidFill>
                  <a:schemeClr val="tx1"/>
                </a:solidFill>
                <a:latin typeface="+mn-lt"/>
                <a:ea typeface="+mn-ea"/>
                <a:cs typeface="+mn-cs"/>
              </a:rPr>
              <a:t> et comment </a:t>
            </a:r>
            <a:r>
              <a:rPr lang="en-US" sz="1200" b="0" kern="1200" dirty="0" err="1">
                <a:solidFill>
                  <a:schemeClr val="tx1"/>
                </a:solidFill>
                <a:latin typeface="+mn-lt"/>
                <a:ea typeface="+mn-ea"/>
                <a:cs typeface="+mn-cs"/>
              </a:rPr>
              <a:t>il</a:t>
            </a:r>
            <a:r>
              <a:rPr lang="en-US" sz="1200" b="0" kern="1200" dirty="0">
                <a:solidFill>
                  <a:schemeClr val="tx1"/>
                </a:solidFill>
                <a:latin typeface="+mn-lt"/>
                <a:ea typeface="+mn-ea"/>
                <a:cs typeface="+mn-cs"/>
              </a:rPr>
              <a:t> change)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endParaRPr lang="en-US" dirty="0"/>
          </a:p>
        </p:txBody>
      </p:sp>
      <p:sp>
        <p:nvSpPr>
          <p:cNvPr id="4" name="Slide Number Placeholder 3"/>
          <p:cNvSpPr>
            <a:spLocks noGrp="1"/>
          </p:cNvSpPr>
          <p:nvPr>
            <p:ph type="sldNum" sz="quarter" idx="5"/>
          </p:nvPr>
        </p:nvSpPr>
        <p:spPr/>
        <p:txBody>
          <a:bodyPr/>
          <a:lstStyle/>
          <a:p>
            <a:fld id="{9997DE5E-61CD-48C2-9C27-BA7C93BFD2AE}" type="slidenum">
              <a:rPr lang="en-US" smtClean="0"/>
              <a:pPr/>
              <a:t>33</a:t>
            </a:fld>
            <a:endParaRPr lang="en-US"/>
          </a:p>
        </p:txBody>
      </p:sp>
    </p:spTree>
    <p:extLst>
      <p:ext uri="{BB962C8B-B14F-4D97-AF65-F5344CB8AC3E}">
        <p14:creationId xmlns:p14="http://schemas.microsoft.com/office/powerpoint/2010/main" val="587870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34 - (1 min</a:t>
            </a:r>
            <a:r>
              <a:rPr lang="en-US" sz="1200" b="1" kern="1200" dirty="0">
                <a:solidFill>
                  <a:schemeClr val="tx1"/>
                </a:solidFill>
                <a:latin typeface="+mn-lt"/>
                <a:ea typeface="+mn-ea"/>
                <a:cs typeface="+mn-cs"/>
                <a:sym typeface="Wingdings" pitchFamily="2" charset="2"/>
              </a:rPr>
              <a:t>):</a:t>
            </a:r>
            <a:endParaRPr lang="en-US" sz="1200" b="1"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0" kern="1200" dirty="0" err="1">
                <a:solidFill>
                  <a:schemeClr val="tx1"/>
                </a:solidFill>
                <a:latin typeface="+mn-lt"/>
                <a:ea typeface="+mn-ea"/>
                <a:cs typeface="+mn-cs"/>
              </a:rPr>
              <a:t>Réponse</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Nos </a:t>
            </a:r>
            <a:r>
              <a:rPr lang="en-US" sz="1200" b="1" kern="1200" dirty="0" err="1">
                <a:solidFill>
                  <a:schemeClr val="tx1"/>
                </a:solidFill>
                <a:latin typeface="+mn-lt"/>
                <a:ea typeface="+mn-ea"/>
                <a:cs typeface="+mn-cs"/>
              </a:rPr>
              <a:t>cerveaux</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changent</a:t>
            </a:r>
            <a:r>
              <a:rPr lang="en-US" sz="1200" b="1" kern="1200" dirty="0">
                <a:solidFill>
                  <a:schemeClr val="tx1"/>
                </a:solidFill>
                <a:latin typeface="+mn-lt"/>
                <a:ea typeface="+mn-ea"/>
                <a:cs typeface="+mn-cs"/>
              </a:rPr>
              <a:t> avec </a:t>
            </a:r>
            <a:r>
              <a:rPr lang="en-US" sz="1200" b="1" kern="1200" dirty="0" err="1">
                <a:solidFill>
                  <a:schemeClr val="tx1"/>
                </a:solidFill>
                <a:latin typeface="+mn-lt"/>
                <a:ea typeface="+mn-ea"/>
                <a:cs typeface="+mn-cs"/>
              </a:rPr>
              <a:t>notre</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croissance</a:t>
            </a:r>
            <a:r>
              <a:rPr lang="en-US" sz="1200" b="1" kern="1200" dirty="0">
                <a:solidFill>
                  <a:schemeClr val="tx1"/>
                </a:solidFill>
                <a:latin typeface="+mn-lt"/>
                <a:ea typeface="+mn-ea"/>
                <a:cs typeface="+mn-cs"/>
              </a:rPr>
              <a:t>. </a:t>
            </a:r>
            <a:r>
              <a:rPr lang="en-US" sz="1200" b="0" kern="1200" dirty="0">
                <a:solidFill>
                  <a:schemeClr val="tx1"/>
                </a:solidFill>
                <a:latin typeface="+mn-lt"/>
                <a:ea typeface="+mn-ea"/>
                <a:cs typeface="+mn-cs"/>
              </a:rPr>
              <a:t>Notre </a:t>
            </a:r>
            <a:r>
              <a:rPr lang="en-US" sz="1200" b="0" kern="1200" dirty="0" err="1">
                <a:solidFill>
                  <a:schemeClr val="tx1"/>
                </a:solidFill>
                <a:latin typeface="+mn-lt"/>
                <a:ea typeface="+mn-ea"/>
                <a:cs typeface="+mn-cs"/>
              </a:rPr>
              <a:t>cerveau</a:t>
            </a:r>
            <a:r>
              <a:rPr lang="en-US" sz="1200" b="0" kern="1200" dirty="0">
                <a:solidFill>
                  <a:schemeClr val="tx1"/>
                </a:solidFill>
                <a:latin typeface="+mn-lt"/>
                <a:ea typeface="+mn-ea"/>
                <a:cs typeface="+mn-cs"/>
              </a:rPr>
              <a:t> ne fait pas que </a:t>
            </a:r>
            <a:r>
              <a:rPr lang="en-US" sz="1200" b="0" kern="1200" dirty="0" err="1">
                <a:solidFill>
                  <a:schemeClr val="tx1"/>
                </a:solidFill>
                <a:latin typeface="+mn-lt"/>
                <a:ea typeface="+mn-ea"/>
                <a:cs typeface="+mn-cs"/>
              </a:rPr>
              <a:t>devenir</a:t>
            </a:r>
            <a:r>
              <a:rPr lang="en-US" sz="1200" b="0" kern="1200" dirty="0">
                <a:solidFill>
                  <a:schemeClr val="tx1"/>
                </a:solidFill>
                <a:latin typeface="+mn-lt"/>
                <a:ea typeface="+mn-ea"/>
                <a:cs typeface="+mn-cs"/>
              </a:rPr>
              <a:t> plus </a:t>
            </a:r>
            <a:r>
              <a:rPr lang="en-US" sz="1200" b="0" kern="1200" dirty="0" err="1">
                <a:solidFill>
                  <a:schemeClr val="tx1"/>
                </a:solidFill>
                <a:latin typeface="+mn-lt"/>
                <a:ea typeface="+mn-ea"/>
                <a:cs typeface="+mn-cs"/>
              </a:rPr>
              <a:t>gros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ils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deviennent</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aussi</a:t>
            </a:r>
            <a:r>
              <a:rPr lang="en-US" sz="1200" b="0" kern="1200" dirty="0">
                <a:solidFill>
                  <a:schemeClr val="tx1"/>
                </a:solidFill>
                <a:latin typeface="+mn-lt"/>
                <a:ea typeface="+mn-ea"/>
                <a:cs typeface="+mn-cs"/>
              </a:rPr>
              <a:t> plus ‘’</a:t>
            </a:r>
            <a:r>
              <a:rPr lang="en-US" sz="1200" b="0" kern="1200" dirty="0" err="1">
                <a:solidFill>
                  <a:schemeClr val="tx1"/>
                </a:solidFill>
                <a:latin typeface="+mn-lt"/>
                <a:ea typeface="+mn-ea"/>
                <a:cs typeface="+mn-cs"/>
              </a:rPr>
              <a:t>ridés</a:t>
            </a:r>
            <a:r>
              <a:rPr lang="en-US" sz="1200" b="0" kern="1200" dirty="0">
                <a:solidFill>
                  <a:schemeClr val="tx1"/>
                </a:solidFill>
                <a:latin typeface="+mn-lt"/>
                <a:ea typeface="+mn-ea"/>
                <a:cs typeface="+mn-cs"/>
              </a:rPr>
              <a:t>’’. </a:t>
            </a:r>
          </a:p>
          <a:p>
            <a:endParaRPr lang="en-US" sz="1200" b="0" kern="1200" dirty="0">
              <a:solidFill>
                <a:schemeClr val="tx1"/>
              </a:solidFill>
              <a:latin typeface="+mn-lt"/>
              <a:ea typeface="+mn-ea"/>
              <a:cs typeface="+mn-cs"/>
            </a:endParaRPr>
          </a:p>
          <a:p>
            <a:r>
              <a:rPr lang="en-US" sz="1200" b="0" kern="1200" dirty="0" err="1">
                <a:solidFill>
                  <a:schemeClr val="tx1"/>
                </a:solidFill>
                <a:latin typeface="+mn-lt"/>
                <a:ea typeface="+mn-ea"/>
                <a:cs typeface="+mn-cs"/>
              </a:rPr>
              <a:t>Alternativement</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vous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pourriez</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montrer</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cette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diapo</a:t>
            </a:r>
            <a:r>
              <a:rPr lang="en-US" sz="1200" b="0" kern="1200" dirty="0">
                <a:solidFill>
                  <a:schemeClr val="tx1"/>
                </a:solidFill>
                <a:latin typeface="+mn-lt"/>
                <a:ea typeface="+mn-ea"/>
                <a:cs typeface="+mn-cs"/>
              </a:rPr>
              <a:t> et </a:t>
            </a:r>
            <a:r>
              <a:rPr lang="en-US" sz="1200" b="0" kern="1200" dirty="0" err="1">
                <a:solidFill>
                  <a:schemeClr val="tx1"/>
                </a:solidFill>
                <a:latin typeface="+mn-lt"/>
                <a:ea typeface="+mn-ea"/>
                <a:cs typeface="+mn-cs"/>
              </a:rPr>
              <a:t>demandez</a:t>
            </a:r>
            <a:r>
              <a:rPr lang="en-US" sz="1200" b="0" kern="1200" dirty="0">
                <a:solidFill>
                  <a:schemeClr val="tx1"/>
                </a:solidFill>
                <a:latin typeface="+mn-lt"/>
                <a:ea typeface="+mn-ea"/>
                <a:cs typeface="+mn-cs"/>
              </a:rPr>
              <a:t> de comparer aux </a:t>
            </a:r>
            <a:r>
              <a:rPr lang="en-US" sz="1200" b="0" kern="1200" dirty="0" err="1">
                <a:solidFill>
                  <a:schemeClr val="tx1"/>
                </a:solidFill>
                <a:latin typeface="+mn-lt"/>
                <a:ea typeface="+mn-ea"/>
                <a:cs typeface="+mn-cs"/>
              </a:rPr>
              <a:t>différents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âges</a:t>
            </a:r>
            <a:r>
              <a:rPr lang="en-US" sz="1200" b="0" kern="1200" dirty="0">
                <a:solidFill>
                  <a:schemeClr val="tx1"/>
                </a:solidFill>
                <a:latin typeface="+mn-lt"/>
                <a:ea typeface="+mn-ea"/>
                <a:cs typeface="+mn-cs"/>
              </a:rPr>
              <a:t>. Est-</a:t>
            </a:r>
            <a:r>
              <a:rPr lang="en-US" sz="1200" b="0" kern="1200" dirty="0" err="1">
                <a:solidFill>
                  <a:schemeClr val="tx1"/>
                </a:solidFill>
                <a:latin typeface="+mn-lt"/>
                <a:ea typeface="+mn-ea"/>
                <a:cs typeface="+mn-cs"/>
              </a:rPr>
              <a:t>ce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qu’ils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remarquent</a:t>
            </a:r>
            <a:r>
              <a:rPr lang="en-US" sz="1200" b="0" kern="1200" dirty="0">
                <a:solidFill>
                  <a:schemeClr val="tx1"/>
                </a:solidFill>
                <a:latin typeface="+mn-lt"/>
                <a:ea typeface="+mn-ea"/>
                <a:cs typeface="+mn-cs"/>
              </a:rPr>
              <a:t> les </a:t>
            </a:r>
            <a:r>
              <a:rPr lang="en-US" sz="1200" b="0" kern="1200" dirty="0" err="1">
                <a:solidFill>
                  <a:schemeClr val="tx1"/>
                </a:solidFill>
                <a:latin typeface="+mn-lt"/>
                <a:ea typeface="+mn-ea"/>
                <a:cs typeface="+mn-cs"/>
              </a:rPr>
              <a:t>différentes</a:t>
            </a:r>
            <a:r>
              <a:rPr lang="en-US" sz="1200" b="0" kern="1200" dirty="0">
                <a:solidFill>
                  <a:schemeClr val="tx1"/>
                </a:solidFill>
                <a:latin typeface="+mn-lt"/>
                <a:ea typeface="+mn-ea"/>
                <a:cs typeface="+mn-cs"/>
              </a:rPr>
              <a:t> de </a:t>
            </a:r>
            <a:r>
              <a:rPr lang="en-US" sz="1200" b="0" kern="1200" dirty="0" err="1">
                <a:solidFill>
                  <a:schemeClr val="tx1"/>
                </a:solidFill>
                <a:latin typeface="+mn-lt"/>
                <a:ea typeface="+mn-ea"/>
                <a:cs typeface="+mn-cs"/>
              </a:rPr>
              <a:t>forme</a:t>
            </a:r>
            <a:r>
              <a:rPr lang="en-US" sz="1200" b="0" kern="1200" dirty="0">
                <a:solidFill>
                  <a:schemeClr val="tx1"/>
                </a:solidFill>
                <a:latin typeface="+mn-lt"/>
                <a:ea typeface="+mn-ea"/>
                <a:cs typeface="+mn-cs"/>
              </a:rPr>
              <a:t> and </a:t>
            </a:r>
            <a:r>
              <a:rPr lang="en-US" sz="1200" b="0" kern="1200" dirty="0" err="1">
                <a:solidFill>
                  <a:schemeClr val="tx1"/>
                </a:solidFill>
                <a:latin typeface="+mn-lt"/>
                <a:ea typeface="+mn-ea"/>
                <a:cs typeface="+mn-cs"/>
              </a:rPr>
              <a:t>quantité</a:t>
            </a:r>
            <a:r>
              <a:rPr lang="en-US" sz="1200" b="0" kern="1200" dirty="0">
                <a:solidFill>
                  <a:schemeClr val="tx1"/>
                </a:solidFill>
                <a:latin typeface="+mn-lt"/>
                <a:ea typeface="+mn-ea"/>
                <a:cs typeface="+mn-cs"/>
              </a:rPr>
              <a:t> de </a:t>
            </a:r>
            <a:r>
              <a:rPr lang="en-US" sz="1200" b="0" kern="1200" dirty="0" err="1">
                <a:solidFill>
                  <a:schemeClr val="tx1"/>
                </a:solidFill>
                <a:latin typeface="+mn-lt"/>
                <a:ea typeface="+mn-ea"/>
                <a:cs typeface="+mn-cs"/>
              </a:rPr>
              <a:t>circonvolutions</a:t>
            </a:r>
            <a:r>
              <a:rPr lang="en-US" sz="1200" b="0" kern="1200" dirty="0">
                <a:solidFill>
                  <a:schemeClr val="tx1"/>
                </a:solidFill>
                <a:latin typeface="+mn-lt"/>
                <a:ea typeface="+mn-ea"/>
                <a:cs typeface="+mn-cs"/>
              </a:rPr>
              <a:t> et gyrus. </a:t>
            </a:r>
            <a:endParaRPr lang="en-C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97DE5E-61CD-48C2-9C27-BA7C93BFD2AE}" type="slidenum">
              <a:rPr lang="en-US" smtClean="0"/>
              <a:pPr/>
              <a:t>34</a:t>
            </a:fld>
            <a:endParaRPr lang="en-US"/>
          </a:p>
        </p:txBody>
      </p:sp>
    </p:spTree>
    <p:extLst>
      <p:ext uri="{BB962C8B-B14F-4D97-AF65-F5344CB8AC3E}">
        <p14:creationId xmlns:p14="http://schemas.microsoft.com/office/powerpoint/2010/main" val="2384279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35 - (~2 min): </a:t>
            </a:r>
          </a:p>
          <a:p>
            <a:endParaRPr lang="en-CA" sz="1200" kern="1200" dirty="0">
              <a:solidFill>
                <a:schemeClr val="tx1"/>
              </a:solidFill>
              <a:latin typeface="+mn-lt"/>
              <a:ea typeface="+mn-ea"/>
              <a:cs typeface="+mn-cs"/>
            </a:endParaRPr>
          </a:p>
          <a:p>
            <a:pPr marL="0" lvl="0" indent="0" algn="l" rtl="0">
              <a:spcBef>
                <a:spcPts val="0"/>
              </a:spcBef>
              <a:spcAft>
                <a:spcPts val="0"/>
              </a:spcAft>
              <a:buNone/>
            </a:pPr>
            <a:r>
              <a:rPr lang="en-US" sz="1200" dirty="0" err="1">
                <a:solidFill>
                  <a:schemeClr val="dk1"/>
                </a:solidFill>
                <a:latin typeface="+mn-lt"/>
                <a:ea typeface="Calibri"/>
                <a:cs typeface="Calibri"/>
                <a:sym typeface="Calibri"/>
              </a:rPr>
              <a:t>Prenez</a:t>
            </a:r>
            <a:r>
              <a:rPr lang="en-US" sz="1200" dirty="0">
                <a:solidFill>
                  <a:schemeClr val="dk1"/>
                </a:solidFill>
                <a:latin typeface="+mn-lt"/>
                <a:ea typeface="Calibri"/>
                <a:cs typeface="Calibri"/>
                <a:sym typeface="Calibri"/>
              </a:rPr>
              <a:t> le temps de </a:t>
            </a:r>
            <a:r>
              <a:rPr lang="en-US" sz="1200" dirty="0" err="1">
                <a:solidFill>
                  <a:schemeClr val="dk1"/>
                </a:solidFill>
                <a:latin typeface="+mn-lt"/>
                <a:ea typeface="Calibri"/>
                <a:cs typeface="Calibri"/>
                <a:sym typeface="Calibri"/>
              </a:rPr>
              <a:t>réfléchir</a:t>
            </a:r>
            <a:r>
              <a:rPr lang="en-US" sz="1200" dirty="0">
                <a:solidFill>
                  <a:schemeClr val="dk1"/>
                </a:solidFill>
                <a:latin typeface="+mn-lt"/>
                <a:ea typeface="Calibri"/>
                <a:cs typeface="Calibri"/>
                <a:sym typeface="Calibri"/>
              </a:rPr>
              <a:t> et </a:t>
            </a:r>
            <a:r>
              <a:rPr lang="en-US" sz="1200" dirty="0" err="1">
                <a:solidFill>
                  <a:schemeClr val="dk1"/>
                </a:solidFill>
                <a:latin typeface="+mn-lt"/>
                <a:ea typeface="Calibri"/>
                <a:cs typeface="Calibri"/>
                <a:sym typeface="Calibri"/>
              </a:rPr>
              <a:t>demandez</a:t>
            </a:r>
            <a:r>
              <a:rPr lang="en-US" sz="1200" dirty="0">
                <a:solidFill>
                  <a:schemeClr val="dk1"/>
                </a:solidFill>
                <a:latin typeface="+mn-lt"/>
                <a:ea typeface="Calibri"/>
                <a:cs typeface="Calibri"/>
                <a:sym typeface="Calibri"/>
              </a:rPr>
              <a:t> aux </a:t>
            </a:r>
            <a:r>
              <a:rPr lang="en-US" sz="1200" dirty="0" err="1">
                <a:solidFill>
                  <a:schemeClr val="dk1"/>
                </a:solidFill>
                <a:latin typeface="+mn-lt"/>
                <a:ea typeface="Calibri"/>
                <a:cs typeface="Calibri"/>
                <a:sym typeface="Calibri"/>
              </a:rPr>
              <a:t>élèves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qu’ils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appris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aujourd’hui</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Cela</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donnera</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idée</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s’ils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comprennent</a:t>
            </a:r>
            <a:r>
              <a:rPr lang="en-US" sz="1200" dirty="0">
                <a:solidFill>
                  <a:schemeClr val="dk1"/>
                </a:solidFill>
                <a:latin typeface="+mn-lt"/>
                <a:ea typeface="Calibri"/>
                <a:cs typeface="Calibri"/>
                <a:sym typeface="Calibri"/>
              </a:rPr>
              <a:t> les nouveaux concepts et </a:t>
            </a:r>
            <a:r>
              <a:rPr lang="en-US" sz="1200" dirty="0" err="1">
                <a:solidFill>
                  <a:schemeClr val="dk1"/>
                </a:solidFill>
                <a:latin typeface="+mn-lt"/>
                <a:ea typeface="Calibri"/>
                <a:cs typeface="Calibri"/>
                <a:sym typeface="Calibri"/>
              </a:rPr>
              <a:t>si</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devez</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accélérer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ralentir</a:t>
            </a:r>
            <a:r>
              <a:rPr lang="en-US" sz="1200" dirty="0">
                <a:solidFill>
                  <a:schemeClr val="dk1"/>
                </a:solidFill>
                <a:latin typeface="+mn-lt"/>
                <a:ea typeface="Calibri"/>
                <a:cs typeface="Calibri"/>
                <a:sym typeface="Calibri"/>
              </a:rPr>
              <a:t> le </a:t>
            </a:r>
            <a:r>
              <a:rPr lang="en-US" sz="1200" dirty="0" err="1">
                <a:solidFill>
                  <a:schemeClr val="dk1"/>
                </a:solidFill>
                <a:latin typeface="+mn-lt"/>
                <a:ea typeface="Calibri"/>
                <a:cs typeface="Calibri"/>
                <a:sym typeface="Calibri"/>
              </a:rPr>
              <a:t>débit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ou</a:t>
            </a:r>
            <a:r>
              <a:rPr lang="en-US" sz="1200" dirty="0">
                <a:solidFill>
                  <a:schemeClr val="dk1"/>
                </a:solidFill>
                <a:latin typeface="+mn-lt"/>
                <a:ea typeface="Calibri"/>
                <a:cs typeface="Calibri"/>
                <a:sym typeface="Calibri"/>
              </a:rPr>
              <a:t> changer </a:t>
            </a:r>
            <a:r>
              <a:rPr lang="en-US" sz="1200" dirty="0" err="1">
                <a:solidFill>
                  <a:schemeClr val="dk1"/>
                </a:solidFill>
                <a:latin typeface="+mn-lt"/>
                <a:ea typeface="Calibri"/>
                <a:cs typeface="Calibri"/>
                <a:sym typeface="Calibri"/>
              </a:rPr>
              <a:t>votre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stratégie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d’enseignement</a:t>
            </a:r>
            <a:r>
              <a:rPr lang="en-US" sz="1200" dirty="0">
                <a:solidFill>
                  <a:schemeClr val="dk1"/>
                </a:solidFill>
                <a:latin typeface="+mn-lt"/>
                <a:ea typeface="Calibri"/>
                <a:cs typeface="Calibri"/>
                <a:sym typeface="Calibri"/>
              </a:rPr>
              <a:t> pour la </a:t>
            </a:r>
            <a:r>
              <a:rPr lang="en-US" sz="1200" dirty="0" err="1">
                <a:solidFill>
                  <a:schemeClr val="dk1"/>
                </a:solidFill>
                <a:latin typeface="+mn-lt"/>
                <a:ea typeface="Calibri"/>
                <a:cs typeface="Calibri"/>
                <a:sym typeface="Calibri"/>
              </a:rPr>
              <a:t>prochaine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fois</a:t>
            </a:r>
            <a:r>
              <a:rPr lang="en-US" sz="1200" dirty="0">
                <a:solidFill>
                  <a:schemeClr val="dk1"/>
                </a:solidFill>
                <a:latin typeface="+mn-lt"/>
                <a:ea typeface="Calibri"/>
                <a:cs typeface="Calibri"/>
                <a:sym typeface="Calibri"/>
              </a:rPr>
              <a:t>. </a:t>
            </a:r>
            <a:endParaRPr lang="en-US" dirty="0"/>
          </a:p>
          <a:p>
            <a:pPr marL="0" lvl="0" indent="0" algn="l" rtl="0">
              <a:spcBef>
                <a:spcPts val="0"/>
              </a:spcBef>
              <a:spcAft>
                <a:spcPts val="0"/>
              </a:spcAft>
              <a:buNone/>
            </a:pPr>
            <a:r>
              <a:rPr lang="en-US" sz="1200" dirty="0" err="1">
                <a:solidFill>
                  <a:schemeClr val="dk1"/>
                </a:solidFill>
                <a:latin typeface="+mn-lt"/>
                <a:ea typeface="Calibri"/>
                <a:cs typeface="Calibri"/>
                <a:sym typeface="Calibri"/>
              </a:rPr>
              <a:t>N’oubliez</a:t>
            </a:r>
            <a:r>
              <a:rPr lang="en-US" sz="1200" dirty="0">
                <a:solidFill>
                  <a:schemeClr val="dk1"/>
                </a:solidFill>
                <a:latin typeface="+mn-lt"/>
                <a:ea typeface="Calibri"/>
                <a:cs typeface="Calibri"/>
                <a:sym typeface="Calibri"/>
              </a:rPr>
              <a:t> pas de </a:t>
            </a:r>
            <a:r>
              <a:rPr lang="en-US" sz="1200" dirty="0" err="1">
                <a:solidFill>
                  <a:schemeClr val="dk1"/>
                </a:solidFill>
                <a:latin typeface="+mn-lt"/>
                <a:ea typeface="Calibri"/>
                <a:cs typeface="Calibri"/>
                <a:sym typeface="Calibri"/>
              </a:rPr>
              <a:t>remettre</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résumés</a:t>
            </a:r>
            <a:r>
              <a:rPr lang="en-US" sz="1200" dirty="0">
                <a:solidFill>
                  <a:schemeClr val="dk1"/>
                </a:solidFill>
                <a:latin typeface="+mn-lt"/>
                <a:ea typeface="Calibri"/>
                <a:cs typeface="Calibri"/>
                <a:sym typeface="Calibri"/>
              </a:rPr>
              <a:t> et de lire le tout avec les </a:t>
            </a:r>
            <a:r>
              <a:rPr lang="en-US" sz="1200" dirty="0" err="1">
                <a:solidFill>
                  <a:schemeClr val="dk1"/>
                </a:solidFill>
                <a:latin typeface="+mn-lt"/>
                <a:ea typeface="Calibri"/>
                <a:cs typeface="Calibri"/>
                <a:sym typeface="Calibri"/>
              </a:rPr>
              <a:t>étudiants</a:t>
            </a:r>
            <a:r>
              <a:rPr lang="en-US" sz="1200" dirty="0">
                <a:solidFill>
                  <a:schemeClr val="dk1"/>
                </a:solidFill>
                <a:latin typeface="+mn-lt"/>
                <a:ea typeface="Calibri"/>
                <a:cs typeface="Calibri"/>
                <a:sym typeface="Calibri"/>
              </a:rPr>
              <a:t>. </a:t>
            </a:r>
            <a:endParaRPr lang="en-US" dirty="0"/>
          </a:p>
          <a:p>
            <a:pPr marL="0" marR="0" lvl="0" indent="0" algn="l" rtl="0">
              <a:lnSpc>
                <a:spcPct val="100000"/>
              </a:lnSpc>
              <a:spcBef>
                <a:spcPts val="0"/>
              </a:spcBef>
              <a:spcAft>
                <a:spcPts val="0"/>
              </a:spcAft>
              <a:buClr>
                <a:schemeClr val="dk1"/>
              </a:buClr>
              <a:buSzPts val="1200"/>
              <a:buFont typeface="Calibri"/>
              <a:buNone/>
            </a:pPr>
            <a:r>
              <a:rPr lang="en-US" sz="1200" dirty="0" err="1">
                <a:solidFill>
                  <a:schemeClr val="dk1"/>
                </a:solidFill>
                <a:latin typeface="+mn-lt"/>
                <a:ea typeface="Calibri"/>
                <a:cs typeface="Calibri"/>
                <a:sym typeface="Calibri"/>
              </a:rPr>
              <a:t>Ajoutez</a:t>
            </a:r>
            <a:r>
              <a:rPr lang="en-US" sz="1200" dirty="0">
                <a:solidFill>
                  <a:schemeClr val="dk1"/>
                </a:solidFill>
                <a:latin typeface="+mn-lt"/>
                <a:ea typeface="Calibri"/>
                <a:cs typeface="Calibri"/>
                <a:sym typeface="Calibri"/>
              </a:rPr>
              <a:t> le premier </a:t>
            </a:r>
            <a:r>
              <a:rPr lang="en-US" sz="1200" dirty="0" err="1">
                <a:solidFill>
                  <a:schemeClr val="dk1"/>
                </a:solidFill>
                <a:latin typeface="+mn-lt"/>
                <a:ea typeface="Calibri"/>
                <a:cs typeface="Calibri"/>
                <a:sym typeface="Calibri"/>
              </a:rPr>
              <a:t>panneau</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l’affiche</a:t>
            </a:r>
            <a:r>
              <a:rPr lang="en-US" sz="1200" dirty="0">
                <a:solidFill>
                  <a:schemeClr val="dk1"/>
                </a:solidFill>
                <a:latin typeface="+mn-lt"/>
                <a:ea typeface="Calibri"/>
                <a:cs typeface="Calibri"/>
                <a:sym typeface="Calibri"/>
              </a:rPr>
              <a:t> du </a:t>
            </a:r>
            <a:r>
              <a:rPr lang="en-US" sz="1200" dirty="0" err="1">
                <a:solidFill>
                  <a:schemeClr val="dk1"/>
                </a:solidFill>
                <a:latin typeface="+mn-lt"/>
                <a:ea typeface="Calibri"/>
                <a:cs typeface="Calibri"/>
                <a:sym typeface="Calibri"/>
              </a:rPr>
              <a:t>vocabulaire</a:t>
            </a:r>
            <a:r>
              <a:rPr lang="en-US" sz="1200" dirty="0">
                <a:solidFill>
                  <a:schemeClr val="dk1"/>
                </a:solidFill>
                <a:latin typeface="+mn-lt"/>
                <a:ea typeface="Calibri"/>
                <a:cs typeface="Calibri"/>
                <a:sym typeface="Calibri"/>
              </a:rPr>
              <a:t>. </a:t>
            </a: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p:txBody>
      </p:sp>
      <p:sp>
        <p:nvSpPr>
          <p:cNvPr id="4" name="Slide Number Placeholder 3"/>
          <p:cNvSpPr>
            <a:spLocks noGrp="1"/>
          </p:cNvSpPr>
          <p:nvPr>
            <p:ph type="sldNum" sz="quarter" idx="10"/>
          </p:nvPr>
        </p:nvSpPr>
        <p:spPr/>
        <p:txBody>
          <a:bodyPr/>
          <a:lstStyle/>
          <a:p>
            <a:fld id="{9997DE5E-61CD-48C2-9C27-BA7C93BFD2AE}" type="slidenum">
              <a:rPr lang="en-US" smtClean="0"/>
              <a:pPr/>
              <a:t>35</a:t>
            </a:fld>
            <a:endParaRPr lang="en-US"/>
          </a:p>
        </p:txBody>
      </p:sp>
    </p:spTree>
    <p:extLst>
      <p:ext uri="{BB962C8B-B14F-4D97-AF65-F5344CB8AC3E}">
        <p14:creationId xmlns:p14="http://schemas.microsoft.com/office/powerpoint/2010/main" val="3685954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r-FR" dirty="0"/>
              <a:t>Diapositive 36 (~ 2 min): ** Cette diapositive est les feuilles de résumé converties en diapositives PowerPoint **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Si vous manquez de temps et que votre enseignant est en mesure d'imprimer les feuilles de résumé de la classe, vous pouvez sauter cette diapositive. Nous vous encourageons cependant vivement à parcourir cette diapositive avec vos élèves.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Veuillez consulter le «Guide général des bénévoles» pour plus d'informations sur la façon de poser ces types de questions en fonction de la configuration de votre classe.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7691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dirty="0" err="1">
                <a:solidFill>
                  <a:schemeClr val="tx1"/>
                </a:solidFill>
                <a:effectLst/>
                <a:latin typeface="+mn-lt"/>
                <a:ea typeface="+mn-ea"/>
                <a:cs typeface="+mn-cs"/>
              </a:rPr>
              <a:t>Diapo</a:t>
            </a:r>
            <a:r>
              <a:rPr lang="en-US" sz="1200" b="1" kern="1200" dirty="0">
                <a:solidFill>
                  <a:schemeClr val="tx1"/>
                </a:solidFill>
                <a:effectLst/>
                <a:latin typeface="+mn-lt"/>
                <a:ea typeface="+mn-ea"/>
                <a:cs typeface="+mn-cs"/>
              </a:rPr>
              <a:t> 37 - (~3-5 min):</a:t>
            </a:r>
          </a:p>
          <a:p>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r>
              <a:rPr lang="en-US" sz="1200" dirty="0" err="1">
                <a:solidFill>
                  <a:schemeClr val="dk1"/>
                </a:solidFill>
                <a:latin typeface="+mn-lt"/>
                <a:ea typeface="Calibri"/>
                <a:cs typeface="Calibri"/>
                <a:sym typeface="Calibri"/>
              </a:rPr>
              <a:t>Demandez</a:t>
            </a:r>
            <a:r>
              <a:rPr lang="en-US" sz="1200" dirty="0">
                <a:solidFill>
                  <a:schemeClr val="dk1"/>
                </a:solidFill>
                <a:latin typeface="+mn-lt"/>
                <a:ea typeface="Calibri"/>
                <a:cs typeface="Calibri"/>
                <a:sym typeface="Calibri"/>
              </a:rPr>
              <a:t> aux </a:t>
            </a:r>
            <a:r>
              <a:rPr lang="en-US" sz="1200" dirty="0" err="1">
                <a:solidFill>
                  <a:schemeClr val="dk1"/>
                </a:solidFill>
                <a:latin typeface="+mn-lt"/>
                <a:ea typeface="Calibri"/>
                <a:cs typeface="Calibri"/>
                <a:sym typeface="Calibri"/>
              </a:rPr>
              <a:t>élèves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ont</a:t>
            </a:r>
            <a:r>
              <a:rPr lang="en-US" sz="1200" dirty="0">
                <a:solidFill>
                  <a:schemeClr val="dk1"/>
                </a:solidFill>
                <a:latin typeface="+mn-lt"/>
                <a:ea typeface="Calibri"/>
                <a:cs typeface="Calibri"/>
                <a:sym typeface="Calibri"/>
              </a:rPr>
              <a:t> des questions. </a:t>
            </a:r>
            <a:r>
              <a:rPr lang="en-US" sz="1200" dirty="0" err="1">
                <a:solidFill>
                  <a:schemeClr val="dk1"/>
                </a:solidFill>
                <a:latin typeface="+mn-lt"/>
                <a:ea typeface="Calibri"/>
                <a:cs typeface="Calibri"/>
                <a:sym typeface="Calibri"/>
              </a:rPr>
              <a:t>Parlez</a:t>
            </a:r>
            <a:r>
              <a:rPr lang="en-US" sz="1200" dirty="0">
                <a:solidFill>
                  <a:schemeClr val="dk1"/>
                </a:solidFill>
                <a:latin typeface="+mn-lt"/>
                <a:ea typeface="Calibri"/>
                <a:cs typeface="Calibri"/>
                <a:sym typeface="Calibri"/>
              </a:rPr>
              <a:t> du dossier </a:t>
            </a:r>
            <a:r>
              <a:rPr lang="en-US" sz="1200" dirty="0" err="1">
                <a:solidFill>
                  <a:schemeClr val="dk1"/>
                </a:solidFill>
                <a:latin typeface="+mn-lt"/>
                <a:ea typeface="Calibri"/>
                <a:cs typeface="Calibri"/>
                <a:sym typeface="Calibri"/>
              </a:rPr>
              <a:t>à</a:t>
            </a:r>
            <a:r>
              <a:rPr lang="en-US" sz="1200" dirty="0">
                <a:solidFill>
                  <a:schemeClr val="dk1"/>
                </a:solidFill>
                <a:latin typeface="+mn-lt"/>
                <a:ea typeface="Calibri"/>
                <a:cs typeface="Calibri"/>
                <a:sym typeface="Calibri"/>
              </a:rPr>
              <a:t> questions.</a:t>
            </a:r>
          </a:p>
          <a:p>
            <a:pPr marL="0" lvl="0" indent="0" algn="l" rtl="0">
              <a:lnSpc>
                <a:spcPct val="80000"/>
              </a:lnSpc>
              <a:spcBef>
                <a:spcPts val="0"/>
              </a:spcBef>
              <a:spcAft>
                <a:spcPts val="0"/>
              </a:spcAft>
              <a:buNone/>
            </a:pPr>
            <a:endParaRPr lang="en-US" sz="1200" dirty="0">
              <a:solidFill>
                <a:schemeClr val="dk1"/>
              </a:solidFill>
              <a:latin typeface="+mn-lt"/>
              <a:ea typeface="Calibri"/>
              <a:cs typeface="Calibri"/>
              <a:sym typeface="Calibri"/>
            </a:endParaRPr>
          </a:p>
          <a:p>
            <a:pPr marL="0" lvl="0" indent="0" algn="l" rtl="0">
              <a:lnSpc>
                <a:spcPct val="80000"/>
              </a:lnSpc>
              <a:spcBef>
                <a:spcPts val="0"/>
              </a:spcBef>
              <a:spcAft>
                <a:spcPts val="0"/>
              </a:spcAft>
              <a:buNone/>
            </a:pPr>
            <a:r>
              <a:rPr lang="en-US" sz="1200" b="1" dirty="0">
                <a:solidFill>
                  <a:schemeClr val="dk1"/>
                </a:solidFill>
                <a:latin typeface="+mn-lt"/>
                <a:ea typeface="Calibri"/>
                <a:cs typeface="Calibri"/>
                <a:sym typeface="Calibri"/>
              </a:rPr>
              <a:t>Dossier </a:t>
            </a:r>
            <a:r>
              <a:rPr lang="en-US" sz="1200" b="1" dirty="0" err="1">
                <a:solidFill>
                  <a:schemeClr val="dk1"/>
                </a:solidFill>
                <a:latin typeface="+mn-lt"/>
                <a:ea typeface="Calibri"/>
                <a:cs typeface="Calibri"/>
                <a:sym typeface="Calibri"/>
              </a:rPr>
              <a:t>à</a:t>
            </a:r>
            <a:r>
              <a:rPr lang="en-US" sz="1200" b="1" dirty="0">
                <a:solidFill>
                  <a:schemeClr val="dk1"/>
                </a:solidFill>
                <a:latin typeface="+mn-lt"/>
                <a:ea typeface="Calibri"/>
                <a:cs typeface="Calibri"/>
                <a:sym typeface="Calibri"/>
              </a:rPr>
              <a:t> questions</a:t>
            </a:r>
            <a:r>
              <a:rPr lang="en-US" sz="1200" dirty="0">
                <a:solidFill>
                  <a:schemeClr val="dk1"/>
                </a:solidFill>
                <a:latin typeface="+mn-lt"/>
                <a:ea typeface="Calibri"/>
                <a:cs typeface="Calibri"/>
                <a:sym typeface="Calibri"/>
              </a:rPr>
              <a:t> : </a:t>
            </a:r>
            <a:r>
              <a:rPr lang="en-US" sz="1200" dirty="0" err="1">
                <a:solidFill>
                  <a:schemeClr val="dk1"/>
                </a:solidFill>
                <a:latin typeface="+mn-lt"/>
                <a:ea typeface="Calibri"/>
                <a:cs typeface="Calibri"/>
                <a:sym typeface="Calibri"/>
              </a:rPr>
              <a:t>Gardez</a:t>
            </a:r>
            <a:r>
              <a:rPr lang="en-US" sz="1200" dirty="0">
                <a:solidFill>
                  <a:schemeClr val="dk1"/>
                </a:solidFill>
                <a:latin typeface="+mn-lt"/>
                <a:ea typeface="Calibri"/>
                <a:cs typeface="Calibri"/>
                <a:sym typeface="Calibri"/>
              </a:rPr>
              <a:t> un dossier pour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et </a:t>
            </a:r>
            <a:r>
              <a:rPr lang="en-US" sz="1200" dirty="0" err="1">
                <a:solidFill>
                  <a:schemeClr val="dk1"/>
                </a:solidFill>
                <a:latin typeface="+mn-lt"/>
                <a:ea typeface="Calibri"/>
                <a:cs typeface="Calibri"/>
                <a:sym typeface="Calibri"/>
              </a:rPr>
              <a:t>écrivez</a:t>
            </a:r>
            <a:r>
              <a:rPr lang="en-US" sz="1200" dirty="0">
                <a:solidFill>
                  <a:schemeClr val="dk1"/>
                </a:solidFill>
                <a:latin typeface="+mn-lt"/>
                <a:ea typeface="Calibri"/>
                <a:cs typeface="Calibri"/>
                <a:sym typeface="Calibri"/>
              </a:rPr>
              <a:t> : Questions pour _____ (</a:t>
            </a:r>
            <a:r>
              <a:rPr lang="en-US" sz="1200" dirty="0" err="1">
                <a:solidFill>
                  <a:schemeClr val="dk1"/>
                </a:solidFill>
                <a:latin typeface="+mn-lt"/>
                <a:ea typeface="Calibri"/>
                <a:cs typeface="Calibri"/>
                <a:sym typeface="Calibri"/>
              </a:rPr>
              <a:t>Votre</a:t>
            </a:r>
            <a:r>
              <a:rPr lang="en-US" sz="1200" dirty="0">
                <a:solidFill>
                  <a:schemeClr val="dk1"/>
                </a:solidFill>
                <a:latin typeface="+mn-lt"/>
                <a:ea typeface="Calibri"/>
                <a:cs typeface="Calibri"/>
                <a:sym typeface="Calibri"/>
              </a:rPr>
              <a:t> nom </a:t>
            </a:r>
            <a:r>
              <a:rPr lang="en-US" sz="1200" dirty="0" err="1">
                <a:solidFill>
                  <a:schemeClr val="dk1"/>
                </a:solidFill>
                <a:latin typeface="+mn-lt"/>
                <a:ea typeface="Calibri"/>
                <a:cs typeface="Calibri"/>
                <a:sym typeface="Calibri"/>
              </a:rPr>
              <a:t>ici</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Dites</a:t>
            </a:r>
            <a:r>
              <a:rPr lang="en-US" sz="1200" dirty="0">
                <a:solidFill>
                  <a:schemeClr val="dk1"/>
                </a:solidFill>
                <a:latin typeface="+mn-lt"/>
                <a:ea typeface="Calibri"/>
                <a:cs typeface="Calibri"/>
                <a:sym typeface="Calibri"/>
              </a:rPr>
              <a:t> aux </a:t>
            </a:r>
            <a:r>
              <a:rPr lang="en-US" sz="1200" dirty="0" err="1">
                <a:solidFill>
                  <a:schemeClr val="dk1"/>
                </a:solidFill>
                <a:latin typeface="+mn-lt"/>
                <a:ea typeface="Calibri"/>
                <a:cs typeface="Calibri"/>
                <a:sym typeface="Calibri"/>
              </a:rPr>
              <a:t>élèves</a:t>
            </a:r>
            <a:r>
              <a:rPr lang="en-US" sz="1200" dirty="0">
                <a:solidFill>
                  <a:schemeClr val="dk1"/>
                </a:solidFill>
                <a:latin typeface="+mn-lt"/>
                <a:ea typeface="Calibri"/>
                <a:cs typeface="Calibri"/>
                <a:sym typeface="Calibri"/>
              </a:rPr>
              <a:t> que pendant </a:t>
            </a:r>
            <a:r>
              <a:rPr lang="en-US" sz="1200" dirty="0" err="1">
                <a:solidFill>
                  <a:schemeClr val="dk1"/>
                </a:solidFill>
                <a:latin typeface="+mn-lt"/>
                <a:ea typeface="Calibri"/>
                <a:cs typeface="Calibri"/>
                <a:sym typeface="Calibri"/>
              </a:rPr>
              <a:t>chaque</a:t>
            </a:r>
            <a:r>
              <a:rPr lang="en-US" sz="1200" dirty="0">
                <a:solidFill>
                  <a:schemeClr val="dk1"/>
                </a:solidFill>
                <a:latin typeface="+mn-lt"/>
                <a:ea typeface="Calibri"/>
                <a:cs typeface="Calibri"/>
                <a:sym typeface="Calibri"/>
              </a:rPr>
              <a:t> session, </a:t>
            </a:r>
            <a:r>
              <a:rPr lang="en-US" sz="1200" dirty="0" err="1">
                <a:solidFill>
                  <a:schemeClr val="dk1"/>
                </a:solidFill>
                <a:latin typeface="+mn-lt"/>
                <a:ea typeface="Calibri"/>
                <a:cs typeface="Calibri"/>
                <a:sym typeface="Calibri"/>
              </a:rPr>
              <a:t>s’ils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ont</a:t>
            </a:r>
            <a:r>
              <a:rPr lang="en-US" sz="1200" dirty="0">
                <a:solidFill>
                  <a:schemeClr val="dk1"/>
                </a:solidFill>
                <a:latin typeface="+mn-lt"/>
                <a:ea typeface="Calibri"/>
                <a:cs typeface="Calibri"/>
                <a:sym typeface="Calibri"/>
              </a:rPr>
              <a:t> des questions et que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n’avez</a:t>
            </a:r>
            <a:r>
              <a:rPr lang="en-US" sz="1200" dirty="0">
                <a:solidFill>
                  <a:schemeClr val="dk1"/>
                </a:solidFill>
                <a:latin typeface="+mn-lt"/>
                <a:ea typeface="Calibri"/>
                <a:cs typeface="Calibri"/>
                <a:sym typeface="Calibri"/>
              </a:rPr>
              <a:t> pas le temps </a:t>
            </a:r>
            <a:r>
              <a:rPr lang="en-US" sz="1200" dirty="0" err="1">
                <a:solidFill>
                  <a:schemeClr val="dk1"/>
                </a:solidFill>
                <a:latin typeface="+mn-lt"/>
                <a:ea typeface="Calibri"/>
                <a:cs typeface="Calibri"/>
                <a:sym typeface="Calibri"/>
              </a:rPr>
              <a:t>d’y</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répondre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pensent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à</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question pendant que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n’êtes</a:t>
            </a:r>
            <a:r>
              <a:rPr lang="en-US" sz="1200" dirty="0">
                <a:solidFill>
                  <a:schemeClr val="dk1"/>
                </a:solidFill>
                <a:latin typeface="+mn-lt"/>
                <a:ea typeface="Calibri"/>
                <a:cs typeface="Calibri"/>
                <a:sym typeface="Calibri"/>
              </a:rPr>
              <a:t> pas </a:t>
            </a:r>
            <a:r>
              <a:rPr lang="en-US" sz="1200" dirty="0" err="1">
                <a:solidFill>
                  <a:schemeClr val="dk1"/>
                </a:solidFill>
                <a:latin typeface="+mn-lt"/>
                <a:ea typeface="Calibri"/>
                <a:cs typeface="Calibri"/>
                <a:sym typeface="Calibri"/>
              </a:rPr>
              <a:t>là</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peuvent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l’écrire</a:t>
            </a:r>
            <a:r>
              <a:rPr lang="en-US" sz="1200" dirty="0">
                <a:solidFill>
                  <a:schemeClr val="dk1"/>
                </a:solidFill>
                <a:latin typeface="+mn-lt"/>
                <a:ea typeface="Calibri"/>
                <a:cs typeface="Calibri"/>
                <a:sym typeface="Calibri"/>
              </a:rPr>
              <a:t> sur un bout de papier et  </a:t>
            </a:r>
            <a:r>
              <a:rPr lang="en-US" sz="1200" dirty="0" err="1">
                <a:solidFill>
                  <a:schemeClr val="dk1"/>
                </a:solidFill>
                <a:latin typeface="+mn-lt"/>
                <a:ea typeface="Calibri"/>
                <a:cs typeface="Calibri"/>
                <a:sym typeface="Calibri"/>
              </a:rPr>
              <a:t>mettre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papier dans le dossier </a:t>
            </a:r>
            <a:r>
              <a:rPr lang="en-US" sz="1200" dirty="0" err="1">
                <a:solidFill>
                  <a:schemeClr val="dk1"/>
                </a:solidFill>
                <a:latin typeface="+mn-lt"/>
                <a:ea typeface="Calibri"/>
                <a:cs typeface="Calibri"/>
                <a:sym typeface="Calibri"/>
              </a:rPr>
              <a:t>à</a:t>
            </a:r>
            <a:r>
              <a:rPr lang="en-US" sz="1200" dirty="0">
                <a:solidFill>
                  <a:schemeClr val="dk1"/>
                </a:solidFill>
                <a:latin typeface="+mn-lt"/>
                <a:ea typeface="Calibri"/>
                <a:cs typeface="Calibri"/>
                <a:sym typeface="Calibri"/>
              </a:rPr>
              <a:t> questions. </a:t>
            </a:r>
            <a:r>
              <a:rPr lang="en-US" sz="1200" dirty="0" err="1">
                <a:solidFill>
                  <a:schemeClr val="dk1"/>
                </a:solidFill>
                <a:latin typeface="+mn-lt"/>
                <a:ea typeface="Calibri"/>
                <a:cs typeface="Calibri"/>
                <a:sym typeface="Calibri"/>
              </a:rPr>
              <a:t>Ceci</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va</a:t>
            </a:r>
            <a:r>
              <a:rPr lang="en-US" sz="1200" dirty="0">
                <a:solidFill>
                  <a:schemeClr val="dk1"/>
                </a:solidFill>
                <a:latin typeface="+mn-lt"/>
                <a:ea typeface="Calibri"/>
                <a:cs typeface="Calibri"/>
                <a:sym typeface="Calibri"/>
              </a:rPr>
              <a:t> encourager les </a:t>
            </a:r>
            <a:r>
              <a:rPr lang="en-US" sz="1200" dirty="0" err="1">
                <a:solidFill>
                  <a:schemeClr val="dk1"/>
                </a:solidFill>
                <a:latin typeface="+mn-lt"/>
                <a:ea typeface="Calibri"/>
                <a:cs typeface="Calibri"/>
                <a:sym typeface="Calibri"/>
              </a:rPr>
              <a:t>élèves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à</a:t>
            </a:r>
            <a:r>
              <a:rPr lang="en-US" sz="1200" dirty="0">
                <a:solidFill>
                  <a:schemeClr val="dk1"/>
                </a:solidFill>
                <a:latin typeface="+mn-lt"/>
                <a:ea typeface="Calibri"/>
                <a:cs typeface="Calibri"/>
                <a:sym typeface="Calibri"/>
              </a:rPr>
              <a:t> poser des questions et donner la chance </a:t>
            </a:r>
            <a:r>
              <a:rPr lang="en-US" sz="1200" dirty="0" err="1">
                <a:solidFill>
                  <a:schemeClr val="dk1"/>
                </a:solidFill>
                <a:latin typeface="+mn-lt"/>
                <a:ea typeface="Calibri"/>
                <a:cs typeface="Calibri"/>
                <a:sym typeface="Calibri"/>
              </a:rPr>
              <a:t>à</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ceux</a:t>
            </a:r>
            <a:r>
              <a:rPr lang="en-US" sz="1200" dirty="0">
                <a:solidFill>
                  <a:schemeClr val="dk1"/>
                </a:solidFill>
                <a:latin typeface="+mn-lt"/>
                <a:ea typeface="Calibri"/>
                <a:cs typeface="Calibri"/>
                <a:sym typeface="Calibri"/>
              </a:rPr>
              <a:t> qui </a:t>
            </a:r>
            <a:r>
              <a:rPr lang="en-US" sz="1200" dirty="0" err="1">
                <a:solidFill>
                  <a:schemeClr val="dk1"/>
                </a:solidFill>
                <a:latin typeface="+mn-lt"/>
                <a:ea typeface="Calibri"/>
                <a:cs typeface="Calibri"/>
                <a:sym typeface="Calibri"/>
              </a:rPr>
              <a:t>sont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gênés</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penser</a:t>
            </a:r>
            <a:r>
              <a:rPr lang="en-US" sz="1200" dirty="0">
                <a:solidFill>
                  <a:schemeClr val="dk1"/>
                </a:solidFill>
                <a:latin typeface="+mn-lt"/>
                <a:ea typeface="Calibri"/>
                <a:cs typeface="Calibri"/>
                <a:sym typeface="Calibri"/>
              </a:rPr>
              <a:t> et de </a:t>
            </a:r>
            <a:r>
              <a:rPr lang="en-US" sz="1200" dirty="0" err="1">
                <a:solidFill>
                  <a:schemeClr val="dk1"/>
                </a:solidFill>
                <a:latin typeface="+mn-lt"/>
                <a:ea typeface="Calibri"/>
                <a:cs typeface="Calibri"/>
                <a:sym typeface="Calibri"/>
              </a:rPr>
              <a:t>participer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pouvez</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choisir</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mettre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dossier </a:t>
            </a:r>
            <a:r>
              <a:rPr lang="en-US" sz="1200" dirty="0" err="1">
                <a:solidFill>
                  <a:schemeClr val="dk1"/>
                </a:solidFill>
                <a:latin typeface="+mn-lt"/>
                <a:ea typeface="Calibri"/>
                <a:cs typeface="Calibri"/>
                <a:sym typeface="Calibri"/>
              </a:rPr>
              <a:t>à</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côté</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l’affiche</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vocabulaire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l’enseignant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peut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suggérer</a:t>
            </a:r>
            <a:r>
              <a:rPr lang="en-US" sz="1200" dirty="0">
                <a:solidFill>
                  <a:schemeClr val="dk1"/>
                </a:solidFill>
                <a:latin typeface="+mn-lt"/>
                <a:ea typeface="Calibri"/>
                <a:cs typeface="Calibri"/>
                <a:sym typeface="Calibri"/>
              </a:rPr>
              <a:t> un </a:t>
            </a:r>
            <a:r>
              <a:rPr lang="en-US" sz="1200" dirty="0" err="1">
                <a:solidFill>
                  <a:schemeClr val="dk1"/>
                </a:solidFill>
                <a:latin typeface="+mn-lt"/>
                <a:ea typeface="Calibri"/>
                <a:cs typeface="Calibri"/>
                <a:sym typeface="Calibri"/>
              </a:rPr>
              <a:t>autre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endroit</a:t>
            </a:r>
            <a:r>
              <a:rPr lang="en-US" sz="1200" dirty="0">
                <a:solidFill>
                  <a:schemeClr val="dk1"/>
                </a:solidFill>
                <a:latin typeface="+mn-lt"/>
                <a:ea typeface="Calibri"/>
                <a:cs typeface="Calibri"/>
                <a:sym typeface="Calibri"/>
              </a:rPr>
              <a:t>.</a:t>
            </a:r>
          </a:p>
          <a:p>
            <a:pPr marL="0" lvl="0" indent="0" algn="l" rtl="0">
              <a:lnSpc>
                <a:spcPct val="80000"/>
              </a:lnSpc>
              <a:spcBef>
                <a:spcPts val="0"/>
              </a:spcBef>
              <a:spcAft>
                <a:spcPts val="0"/>
              </a:spcAft>
              <a:buNone/>
            </a:pPr>
            <a:r>
              <a:rPr lang="en-US" sz="1200" dirty="0">
                <a:solidFill>
                  <a:schemeClr val="dk1"/>
                </a:solidFill>
                <a:latin typeface="+mn-lt"/>
                <a:ea typeface="Calibri"/>
                <a:cs typeface="Calibri"/>
                <a:sym typeface="Calibri"/>
              </a:rPr>
              <a:t>Si les </a:t>
            </a:r>
            <a:r>
              <a:rPr lang="en-US" sz="1200" dirty="0" err="1">
                <a:solidFill>
                  <a:schemeClr val="dk1"/>
                </a:solidFill>
                <a:latin typeface="+mn-lt"/>
                <a:ea typeface="Calibri"/>
                <a:cs typeface="Calibri"/>
                <a:sym typeface="Calibri"/>
              </a:rPr>
              <a:t>élèves</a:t>
            </a:r>
            <a:r>
              <a:rPr lang="en-US" sz="1200" dirty="0">
                <a:solidFill>
                  <a:schemeClr val="dk1"/>
                </a:solidFill>
                <a:latin typeface="+mn-lt"/>
                <a:ea typeface="Calibri"/>
                <a:cs typeface="Calibri"/>
                <a:sym typeface="Calibri"/>
              </a:rPr>
              <a:t> ne </a:t>
            </a:r>
            <a:r>
              <a:rPr lang="en-US" sz="1200" dirty="0" err="1">
                <a:solidFill>
                  <a:schemeClr val="dk1"/>
                </a:solidFill>
                <a:latin typeface="+mn-lt"/>
                <a:ea typeface="Calibri"/>
                <a:cs typeface="Calibri"/>
                <a:sym typeface="Calibri"/>
              </a:rPr>
              <a:t>soumettent</a:t>
            </a:r>
            <a:r>
              <a:rPr lang="en-US" sz="1200" dirty="0">
                <a:solidFill>
                  <a:schemeClr val="dk1"/>
                </a:solidFill>
                <a:latin typeface="+mn-lt"/>
                <a:ea typeface="Calibri"/>
                <a:cs typeface="Calibri"/>
                <a:sym typeface="Calibri"/>
              </a:rPr>
              <a:t> pas des questions,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pouvez</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en</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rajouter</a:t>
            </a:r>
            <a:r>
              <a:rPr lang="en-US" sz="1200" dirty="0">
                <a:solidFill>
                  <a:schemeClr val="dk1"/>
                </a:solidFill>
                <a:latin typeface="+mn-lt"/>
                <a:ea typeface="Calibri"/>
                <a:cs typeface="Calibri"/>
                <a:sym typeface="Calibri"/>
              </a:rPr>
              <a:t> pour que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ayez</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quelque</a:t>
            </a:r>
            <a:r>
              <a:rPr lang="en-US" sz="1200" dirty="0">
                <a:solidFill>
                  <a:schemeClr val="dk1"/>
                </a:solidFill>
                <a:latin typeface="+mn-lt"/>
                <a:ea typeface="Calibri"/>
                <a:cs typeface="Calibri"/>
                <a:sym typeface="Calibri"/>
              </a:rPr>
              <a:t> chose </a:t>
            </a:r>
            <a:r>
              <a:rPr lang="en-US" sz="1200" dirty="0" err="1">
                <a:solidFill>
                  <a:schemeClr val="dk1"/>
                </a:solidFill>
                <a:latin typeface="+mn-lt"/>
                <a:ea typeface="Calibri"/>
                <a:cs typeface="Calibri"/>
                <a:sym typeface="Calibri"/>
              </a:rPr>
              <a:t>à</a:t>
            </a:r>
            <a:r>
              <a:rPr lang="en-US" sz="1200" dirty="0">
                <a:solidFill>
                  <a:schemeClr val="dk1"/>
                </a:solidFill>
                <a:latin typeface="+mn-lt"/>
                <a:ea typeface="Calibri"/>
                <a:cs typeface="Calibri"/>
                <a:sym typeface="Calibri"/>
              </a:rPr>
              <a:t> lire pendant la </a:t>
            </a:r>
            <a:r>
              <a:rPr lang="en-US" sz="1200" dirty="0" err="1">
                <a:solidFill>
                  <a:schemeClr val="dk1"/>
                </a:solidFill>
                <a:latin typeface="+mn-lt"/>
                <a:ea typeface="Calibri"/>
                <a:cs typeface="Calibri"/>
                <a:sym typeface="Calibri"/>
              </a:rPr>
              <a:t>prochaine</a:t>
            </a:r>
            <a:r>
              <a:rPr lang="en-US" sz="1200" dirty="0">
                <a:solidFill>
                  <a:schemeClr val="dk1"/>
                </a:solidFill>
                <a:latin typeface="+mn-lt"/>
                <a:ea typeface="Calibri"/>
                <a:cs typeface="Calibri"/>
                <a:sym typeface="Calibri"/>
              </a:rPr>
              <a:t> séance-- </a:t>
            </a:r>
            <a:r>
              <a:rPr lang="en-US" sz="1200" dirty="0" err="1">
                <a:solidFill>
                  <a:schemeClr val="dk1"/>
                </a:solidFill>
                <a:latin typeface="+mn-lt"/>
                <a:ea typeface="Calibri"/>
                <a:cs typeface="Calibri"/>
                <a:sym typeface="Calibri"/>
              </a:rPr>
              <a:t>cela</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encouragera</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élèves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à</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soumettre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leurs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propres</a:t>
            </a:r>
            <a:r>
              <a:rPr lang="en-US" sz="1200" dirty="0">
                <a:solidFill>
                  <a:schemeClr val="dk1"/>
                </a:solidFill>
                <a:latin typeface="+mn-lt"/>
                <a:ea typeface="Calibri"/>
                <a:cs typeface="Calibri"/>
                <a:sym typeface="Calibri"/>
              </a:rPr>
              <a:t> questions </a:t>
            </a:r>
            <a:r>
              <a:rPr lang="en-US" sz="1200" dirty="0" err="1">
                <a:solidFill>
                  <a:schemeClr val="dk1"/>
                </a:solidFill>
                <a:latin typeface="+mn-lt"/>
                <a:ea typeface="Calibri"/>
                <a:cs typeface="Calibri"/>
                <a:sym typeface="Calibri"/>
              </a:rPr>
              <a:t>en</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pensant</a:t>
            </a:r>
            <a:r>
              <a:rPr lang="en-US" sz="1200" dirty="0">
                <a:solidFill>
                  <a:schemeClr val="dk1"/>
                </a:solidFill>
                <a:latin typeface="+mn-lt"/>
                <a:ea typeface="Calibri"/>
                <a:cs typeface="Calibri"/>
                <a:sym typeface="Calibri"/>
              </a:rPr>
              <a:t> que </a:t>
            </a:r>
            <a:r>
              <a:rPr lang="en-US" sz="1200" dirty="0" err="1">
                <a:solidFill>
                  <a:schemeClr val="dk1"/>
                </a:solidFill>
                <a:latin typeface="+mn-lt"/>
                <a:ea typeface="Calibri"/>
                <a:cs typeface="Calibri"/>
                <a:sym typeface="Calibri"/>
              </a:rPr>
              <a:t>leurs</a:t>
            </a:r>
            <a:r>
              <a:rPr lang="en-US" sz="1200" dirty="0">
                <a:solidFill>
                  <a:schemeClr val="dk1"/>
                </a:solidFill>
                <a:latin typeface="+mn-lt"/>
                <a:ea typeface="Calibri"/>
                <a:cs typeface="Calibri"/>
                <a:sym typeface="Calibri"/>
              </a:rPr>
              <a:t> pairs </a:t>
            </a:r>
            <a:r>
              <a:rPr lang="en-US" sz="1200" dirty="0" err="1">
                <a:solidFill>
                  <a:schemeClr val="dk1"/>
                </a:solidFill>
                <a:latin typeface="+mn-lt"/>
                <a:ea typeface="Calibri"/>
                <a:cs typeface="Calibri"/>
                <a:sym typeface="Calibri"/>
              </a:rPr>
              <a:t>utilisent</a:t>
            </a:r>
            <a:r>
              <a:rPr lang="en-US" sz="1200" dirty="0">
                <a:solidFill>
                  <a:schemeClr val="dk1"/>
                </a:solidFill>
                <a:latin typeface="+mn-lt"/>
                <a:ea typeface="Calibri"/>
                <a:cs typeface="Calibri"/>
                <a:sym typeface="Calibri"/>
              </a:rPr>
              <a:t> le </a:t>
            </a:r>
            <a:r>
              <a:rPr lang="en-US" sz="1200" dirty="0" err="1">
                <a:solidFill>
                  <a:schemeClr val="dk1"/>
                </a:solidFill>
                <a:latin typeface="+mn-lt"/>
                <a:ea typeface="Calibri"/>
                <a:cs typeface="Calibri"/>
                <a:sym typeface="Calibri"/>
              </a:rPr>
              <a:t>fichier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Assurez-vous</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rajouter</a:t>
            </a:r>
            <a:r>
              <a:rPr lang="en-US" sz="1200" dirty="0">
                <a:solidFill>
                  <a:schemeClr val="dk1"/>
                </a:solidFill>
                <a:latin typeface="+mn-lt"/>
                <a:ea typeface="Calibri"/>
                <a:cs typeface="Calibri"/>
                <a:sym typeface="Calibri"/>
              </a:rPr>
              <a:t> des questions que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sentez</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en</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mesure</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répondre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alors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faites</a:t>
            </a:r>
            <a:r>
              <a:rPr lang="en-US" sz="1200" dirty="0">
                <a:solidFill>
                  <a:schemeClr val="dk1"/>
                </a:solidFill>
                <a:latin typeface="+mn-lt"/>
                <a:ea typeface="Calibri"/>
                <a:cs typeface="Calibri"/>
                <a:sym typeface="Calibri"/>
              </a:rPr>
              <a:t> un </a:t>
            </a:r>
            <a:r>
              <a:rPr lang="en-US" sz="1200" dirty="0" err="1">
                <a:solidFill>
                  <a:schemeClr val="dk1"/>
                </a:solidFill>
                <a:latin typeface="+mn-lt"/>
                <a:ea typeface="Calibri"/>
                <a:cs typeface="Calibri"/>
                <a:sym typeface="Calibri"/>
              </a:rPr>
              <a:t>peu</a:t>
            </a:r>
            <a:r>
              <a:rPr lang="en-US" sz="1200" dirty="0">
                <a:solidFill>
                  <a:schemeClr val="dk1"/>
                </a:solidFill>
                <a:latin typeface="+mn-lt"/>
                <a:ea typeface="Calibri"/>
                <a:cs typeface="Calibri"/>
                <a:sym typeface="Calibri"/>
              </a:rPr>
              <a:t> de recherche </a:t>
            </a:r>
            <a:r>
              <a:rPr lang="en-US" sz="1200" dirty="0" err="1">
                <a:solidFill>
                  <a:schemeClr val="dk1"/>
                </a:solidFill>
                <a:latin typeface="+mn-lt"/>
                <a:ea typeface="Calibri"/>
                <a:cs typeface="Calibri"/>
                <a:sym typeface="Calibri"/>
              </a:rPr>
              <a:t>avant</a:t>
            </a:r>
            <a:r>
              <a:rPr lang="en-US" sz="1200" dirty="0">
                <a:solidFill>
                  <a:schemeClr val="dk1"/>
                </a:solidFill>
                <a:latin typeface="+mn-lt"/>
                <a:ea typeface="Calibri"/>
                <a:cs typeface="Calibri"/>
                <a:sym typeface="Calibri"/>
              </a:rPr>
              <a:t> la séance. </a:t>
            </a:r>
            <a:r>
              <a:rPr lang="en-US" sz="1200" dirty="0" err="1">
                <a:solidFill>
                  <a:schemeClr val="dk1"/>
                </a:solidFill>
                <a:latin typeface="+mn-lt"/>
                <a:ea typeface="Calibri"/>
                <a:cs typeface="Calibri"/>
                <a:sym typeface="Calibri"/>
              </a:rPr>
              <a:t>Ces</a:t>
            </a:r>
            <a:r>
              <a:rPr lang="en-US" sz="1200" dirty="0">
                <a:solidFill>
                  <a:schemeClr val="dk1"/>
                </a:solidFill>
                <a:latin typeface="+mn-lt"/>
                <a:ea typeface="Calibri"/>
                <a:cs typeface="Calibri"/>
                <a:sym typeface="Calibri"/>
              </a:rPr>
              <a:t> questions </a:t>
            </a:r>
            <a:r>
              <a:rPr lang="en-US" sz="1200" dirty="0" err="1">
                <a:solidFill>
                  <a:schemeClr val="dk1"/>
                </a:solidFill>
                <a:latin typeface="+mn-lt"/>
                <a:ea typeface="Calibri"/>
                <a:cs typeface="Calibri"/>
                <a:sym typeface="Calibri"/>
              </a:rPr>
              <a:t>peuvent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être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liés</a:t>
            </a:r>
            <a:r>
              <a:rPr lang="en-US" sz="1200" dirty="0">
                <a:solidFill>
                  <a:schemeClr val="dk1"/>
                </a:solidFill>
                <a:latin typeface="+mn-lt"/>
                <a:ea typeface="Calibri"/>
                <a:cs typeface="Calibri"/>
                <a:sym typeface="Calibri"/>
              </a:rPr>
              <a:t> aux </a:t>
            </a:r>
            <a:r>
              <a:rPr lang="en-US" sz="1200" dirty="0" err="1">
                <a:solidFill>
                  <a:schemeClr val="dk1"/>
                </a:solidFill>
                <a:latin typeface="+mn-lt"/>
                <a:ea typeface="Calibri"/>
                <a:cs typeface="Calibri"/>
                <a:sym typeface="Calibri"/>
              </a:rPr>
              <a:t>présentations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être</a:t>
            </a:r>
            <a:r>
              <a:rPr lang="en-US" sz="1200" dirty="0">
                <a:solidFill>
                  <a:schemeClr val="dk1"/>
                </a:solidFill>
                <a:latin typeface="+mn-lt"/>
                <a:ea typeface="Calibri"/>
                <a:cs typeface="Calibri"/>
                <a:sym typeface="Calibri"/>
              </a:rPr>
              <a:t> des questions de neuroscience </a:t>
            </a:r>
            <a:r>
              <a:rPr lang="en-US" sz="1200" dirty="0" err="1">
                <a:solidFill>
                  <a:schemeClr val="dk1"/>
                </a:solidFill>
                <a:latin typeface="+mn-lt"/>
                <a:ea typeface="Calibri"/>
                <a:cs typeface="Calibri"/>
                <a:sym typeface="Calibri"/>
              </a:rPr>
              <a:t>en</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général</a:t>
            </a:r>
            <a:r>
              <a:rPr lang="en-US" sz="1200" dirty="0">
                <a:solidFill>
                  <a:schemeClr val="dk1"/>
                </a:solidFill>
                <a:latin typeface="+mn-lt"/>
                <a:ea typeface="Calibri"/>
                <a:cs typeface="Calibri"/>
                <a:sym typeface="Calibri"/>
              </a:rPr>
              <a:t>. Par </a:t>
            </a:r>
            <a:r>
              <a:rPr lang="en-US" sz="1200" dirty="0" err="1">
                <a:solidFill>
                  <a:schemeClr val="dk1"/>
                </a:solidFill>
                <a:latin typeface="+mn-lt"/>
                <a:ea typeface="Calibri"/>
                <a:cs typeface="Calibri"/>
                <a:sym typeface="Calibri"/>
              </a:rPr>
              <a:t>exemple</a:t>
            </a:r>
            <a:r>
              <a:rPr lang="en-US" sz="1200" dirty="0">
                <a:solidFill>
                  <a:schemeClr val="dk1"/>
                </a:solidFill>
                <a:latin typeface="+mn-lt"/>
                <a:ea typeface="Calibri"/>
                <a:cs typeface="Calibri"/>
                <a:sym typeface="Calibri"/>
              </a:rPr>
              <a:t> :</a:t>
            </a:r>
            <a:endParaRPr lang="en-US" dirty="0"/>
          </a:p>
          <a:p>
            <a:pPr marL="0" lvl="0" indent="0" algn="l" rtl="0">
              <a:lnSpc>
                <a:spcPct val="80000"/>
              </a:lnSpc>
              <a:spcBef>
                <a:spcPts val="0"/>
              </a:spcBef>
              <a:spcAft>
                <a:spcPts val="0"/>
              </a:spcAft>
              <a:buNone/>
            </a:pPr>
            <a:endParaRPr lang="en-US" sz="1200" dirty="0">
              <a:solidFill>
                <a:schemeClr val="dk1"/>
              </a:solidFill>
              <a:latin typeface="+mn-lt"/>
              <a:ea typeface="Calibri"/>
              <a:cs typeface="Calibri"/>
              <a:sym typeface="Calibri"/>
            </a:endParaRPr>
          </a:p>
          <a:p>
            <a:pPr marL="0" lvl="0" indent="0" algn="l" rtl="0">
              <a:lnSpc>
                <a:spcPct val="80000"/>
              </a:lnSpc>
              <a:spcBef>
                <a:spcPts val="0"/>
              </a:spcBef>
              <a:spcAft>
                <a:spcPts val="0"/>
              </a:spcAft>
              <a:buNone/>
            </a:pPr>
            <a:r>
              <a:rPr lang="en-US" sz="1200" dirty="0">
                <a:solidFill>
                  <a:schemeClr val="dk1"/>
                </a:solidFill>
                <a:latin typeface="+mn-lt"/>
                <a:ea typeface="Calibri"/>
                <a:cs typeface="Calibri"/>
                <a:sym typeface="Calibri"/>
              </a:rPr>
              <a:t>Est-</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que </a:t>
            </a:r>
            <a:r>
              <a:rPr lang="en-US" sz="1200" dirty="0" err="1">
                <a:solidFill>
                  <a:schemeClr val="dk1"/>
                </a:solidFill>
                <a:latin typeface="+mn-lt"/>
                <a:ea typeface="Calibri"/>
                <a:cs typeface="Calibri"/>
                <a:sym typeface="Calibri"/>
              </a:rPr>
              <a:t>nos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cerveaux</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développent</a:t>
            </a:r>
            <a:r>
              <a:rPr lang="en-US" sz="1200" dirty="0">
                <a:solidFill>
                  <a:schemeClr val="dk1"/>
                </a:solidFill>
                <a:latin typeface="+mn-lt"/>
                <a:ea typeface="Calibri"/>
                <a:cs typeface="Calibri"/>
                <a:sym typeface="Calibri"/>
              </a:rPr>
              <a:t> plus de plies au </a:t>
            </a:r>
            <a:r>
              <a:rPr lang="en-US" sz="1200" dirty="0" err="1">
                <a:solidFill>
                  <a:schemeClr val="dk1"/>
                </a:solidFill>
                <a:latin typeface="+mn-lt"/>
                <a:ea typeface="Calibri"/>
                <a:cs typeface="Calibri"/>
                <a:sym typeface="Calibri"/>
              </a:rPr>
              <a:t>cours</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l’apprentissage</a:t>
            </a:r>
            <a:r>
              <a:rPr lang="en-US" sz="1200" dirty="0">
                <a:solidFill>
                  <a:schemeClr val="dk1"/>
                </a:solidFill>
                <a:latin typeface="+mn-lt"/>
                <a:ea typeface="Calibri"/>
                <a:cs typeface="Calibri"/>
                <a:sym typeface="Calibri"/>
              </a:rPr>
              <a:t>?</a:t>
            </a:r>
          </a:p>
          <a:p>
            <a:pPr marL="0" lvl="0" indent="0" algn="l" rtl="0">
              <a:lnSpc>
                <a:spcPct val="80000"/>
              </a:lnSpc>
              <a:spcBef>
                <a:spcPts val="0"/>
              </a:spcBef>
              <a:spcAft>
                <a:spcPts val="0"/>
              </a:spcAft>
              <a:buNone/>
            </a:pPr>
            <a:r>
              <a:rPr lang="en-US" sz="1200" dirty="0" err="1">
                <a:solidFill>
                  <a:schemeClr val="dk1"/>
                </a:solidFill>
                <a:latin typeface="+mn-lt"/>
                <a:ea typeface="Calibri"/>
                <a:cs typeface="Calibri"/>
                <a:sym typeface="Calibri"/>
              </a:rPr>
              <a:t>Pourquoi</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perdons</a:t>
            </a:r>
            <a:r>
              <a:rPr lang="en-US" sz="1200" dirty="0">
                <a:solidFill>
                  <a:schemeClr val="dk1"/>
                </a:solidFill>
                <a:latin typeface="+mn-lt"/>
                <a:ea typeface="Calibri"/>
                <a:cs typeface="Calibri"/>
                <a:sym typeface="Calibri"/>
              </a:rPr>
              <a:t>-nous des </a:t>
            </a:r>
            <a:r>
              <a:rPr lang="en-US" sz="1200" dirty="0" err="1">
                <a:solidFill>
                  <a:schemeClr val="dk1"/>
                </a:solidFill>
                <a:latin typeface="+mn-lt"/>
                <a:ea typeface="Calibri"/>
                <a:cs typeface="Calibri"/>
                <a:sym typeface="Calibri"/>
              </a:rPr>
              <a:t>mémoires</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quand</a:t>
            </a:r>
            <a:r>
              <a:rPr lang="en-US" sz="1200" dirty="0">
                <a:solidFill>
                  <a:schemeClr val="dk1"/>
                </a:solidFill>
                <a:latin typeface="+mn-lt"/>
                <a:ea typeface="Calibri"/>
                <a:cs typeface="Calibri"/>
                <a:sym typeface="Calibri"/>
              </a:rPr>
              <a:t> on </a:t>
            </a:r>
            <a:r>
              <a:rPr lang="en-US" sz="1200" dirty="0" err="1">
                <a:solidFill>
                  <a:schemeClr val="dk1"/>
                </a:solidFill>
                <a:latin typeface="+mn-lt"/>
                <a:ea typeface="Calibri"/>
                <a:cs typeface="Calibri"/>
                <a:sym typeface="Calibri"/>
              </a:rPr>
              <a:t>était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très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jeune</a:t>
            </a:r>
            <a:r>
              <a:rPr lang="en-US" sz="1200" dirty="0">
                <a:solidFill>
                  <a:schemeClr val="dk1"/>
                </a:solidFill>
                <a:latin typeface="+mn-lt"/>
                <a:ea typeface="Calibri"/>
                <a:cs typeface="Calibri"/>
                <a:sym typeface="Calibri"/>
              </a:rPr>
              <a:t>?</a:t>
            </a:r>
          </a:p>
          <a:p>
            <a:pPr marL="0" lvl="0" indent="0" algn="l" rtl="0">
              <a:lnSpc>
                <a:spcPct val="80000"/>
              </a:lnSpc>
              <a:spcBef>
                <a:spcPts val="0"/>
              </a:spcBef>
              <a:spcAft>
                <a:spcPts val="0"/>
              </a:spcAft>
              <a:buNone/>
            </a:pPr>
            <a:r>
              <a:rPr lang="en-US" sz="1200" dirty="0" err="1">
                <a:solidFill>
                  <a:schemeClr val="dk1"/>
                </a:solidFill>
                <a:latin typeface="+mn-lt"/>
                <a:ea typeface="Calibri"/>
                <a:cs typeface="Calibri"/>
                <a:sym typeface="Calibri"/>
              </a:rPr>
              <a:t>Quel</a:t>
            </a:r>
            <a:r>
              <a:rPr lang="en-US" sz="1200" dirty="0">
                <a:solidFill>
                  <a:schemeClr val="dk1"/>
                </a:solidFill>
                <a:latin typeface="+mn-lt"/>
                <a:ea typeface="Calibri"/>
                <a:cs typeface="Calibri"/>
                <a:sym typeface="Calibri"/>
              </a:rPr>
              <a:t> animal a le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le plus grand dans le monde?</a:t>
            </a:r>
          </a:p>
          <a:p>
            <a:pPr marL="0" lvl="0" indent="0" algn="l" rtl="0">
              <a:lnSpc>
                <a:spcPct val="80000"/>
              </a:lnSpc>
              <a:spcBef>
                <a:spcPts val="0"/>
              </a:spcBef>
              <a:spcAft>
                <a:spcPts val="0"/>
              </a:spcAft>
              <a:buNone/>
            </a:pPr>
            <a:r>
              <a:rPr lang="en-US" sz="1200" dirty="0">
                <a:solidFill>
                  <a:schemeClr val="dk1"/>
                </a:solidFill>
                <a:latin typeface="+mn-lt"/>
                <a:ea typeface="Calibri"/>
                <a:cs typeface="Calibri"/>
                <a:sym typeface="Calibri"/>
              </a:rPr>
              <a:t>Est-</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que le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et la </a:t>
            </a:r>
            <a:r>
              <a:rPr lang="en-US" sz="1200" dirty="0" err="1">
                <a:solidFill>
                  <a:schemeClr val="dk1"/>
                </a:solidFill>
                <a:latin typeface="+mn-lt"/>
                <a:ea typeface="Calibri"/>
                <a:cs typeface="Calibri"/>
                <a:sym typeface="Calibri"/>
              </a:rPr>
              <a:t>moelle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épinière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sont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faits</a:t>
            </a:r>
            <a:r>
              <a:rPr lang="en-US" sz="1200" dirty="0">
                <a:solidFill>
                  <a:schemeClr val="dk1"/>
                </a:solidFill>
                <a:latin typeface="+mn-lt"/>
                <a:ea typeface="Calibri"/>
                <a:cs typeface="Calibri"/>
                <a:sym typeface="Calibri"/>
              </a:rPr>
              <a:t> de la </a:t>
            </a:r>
            <a:r>
              <a:rPr lang="en-US" sz="1200" dirty="0" err="1">
                <a:solidFill>
                  <a:schemeClr val="dk1"/>
                </a:solidFill>
                <a:latin typeface="+mn-lt"/>
                <a:ea typeface="Calibri"/>
                <a:cs typeface="Calibri"/>
                <a:sym typeface="Calibri"/>
              </a:rPr>
              <a:t>même</a:t>
            </a:r>
            <a:r>
              <a:rPr lang="en-US" sz="1200" dirty="0">
                <a:solidFill>
                  <a:schemeClr val="dk1"/>
                </a:solidFill>
                <a:latin typeface="+mn-lt"/>
                <a:ea typeface="Calibri"/>
                <a:cs typeface="Calibri"/>
                <a:sym typeface="Calibri"/>
              </a:rPr>
              <a:t> substance?</a:t>
            </a:r>
          </a:p>
          <a:p>
            <a:pPr marL="0" lvl="0" indent="0" algn="l" rtl="0">
              <a:lnSpc>
                <a:spcPct val="80000"/>
              </a:lnSpc>
              <a:spcBef>
                <a:spcPts val="0"/>
              </a:spcBef>
              <a:spcAft>
                <a:spcPts val="0"/>
              </a:spcAft>
              <a:buNone/>
            </a:pPr>
            <a:r>
              <a:rPr lang="en-US" sz="1200" dirty="0" err="1">
                <a:solidFill>
                  <a:schemeClr val="dk1"/>
                </a:solidFill>
                <a:latin typeface="+mn-lt"/>
                <a:ea typeface="Calibri"/>
                <a:cs typeface="Calibri"/>
                <a:sym typeface="Calibri"/>
              </a:rPr>
              <a:t>Quel</a:t>
            </a:r>
            <a:r>
              <a:rPr lang="en-US" sz="1200" dirty="0">
                <a:solidFill>
                  <a:schemeClr val="dk1"/>
                </a:solidFill>
                <a:latin typeface="+mn-lt"/>
                <a:ea typeface="Calibri"/>
                <a:cs typeface="Calibri"/>
                <a:sym typeface="Calibri"/>
              </a:rPr>
              <a:t> font les </a:t>
            </a:r>
            <a:r>
              <a:rPr lang="en-US" sz="1200" dirty="0" err="1">
                <a:solidFill>
                  <a:schemeClr val="dk1"/>
                </a:solidFill>
                <a:latin typeface="+mn-lt"/>
                <a:ea typeface="Calibri"/>
                <a:cs typeface="Calibri"/>
                <a:sym typeface="Calibri"/>
              </a:rPr>
              <a:t>neuroscientifiques</a:t>
            </a:r>
            <a:r>
              <a:rPr lang="en-US" sz="1200" dirty="0">
                <a:solidFill>
                  <a:schemeClr val="dk1"/>
                </a:solidFill>
                <a:latin typeface="+mn-lt"/>
                <a:ea typeface="Calibri"/>
                <a:cs typeface="Calibri"/>
                <a:sym typeface="Calibri"/>
              </a:rPr>
              <a:t> au travail?</a:t>
            </a:r>
          </a:p>
          <a:p>
            <a:pPr marL="0" lvl="0" indent="0" algn="l" rtl="0">
              <a:lnSpc>
                <a:spcPct val="80000"/>
              </a:lnSpc>
              <a:spcBef>
                <a:spcPts val="0"/>
              </a:spcBef>
              <a:spcAft>
                <a:spcPts val="0"/>
              </a:spcAft>
              <a:buNone/>
            </a:pPr>
            <a:r>
              <a:rPr lang="en-US" sz="1200" dirty="0">
                <a:solidFill>
                  <a:schemeClr val="dk1"/>
                </a:solidFill>
                <a:latin typeface="+mn-lt"/>
                <a:ea typeface="Calibri"/>
                <a:cs typeface="Calibri"/>
                <a:sym typeface="Calibri"/>
              </a:rPr>
              <a:t>Est-</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qu’on</a:t>
            </a:r>
            <a:r>
              <a:rPr lang="en-US" sz="1200" dirty="0">
                <a:solidFill>
                  <a:schemeClr val="dk1"/>
                </a:solidFill>
                <a:latin typeface="+mn-lt"/>
                <a:ea typeface="Calibri"/>
                <a:cs typeface="Calibri"/>
                <a:sym typeface="Calibri"/>
              </a:rPr>
              <a:t> « </a:t>
            </a:r>
            <a:r>
              <a:rPr lang="en-US" sz="1200" dirty="0" err="1">
                <a:solidFill>
                  <a:schemeClr val="dk1"/>
                </a:solidFill>
                <a:latin typeface="+mn-lt"/>
                <a:ea typeface="Calibri"/>
                <a:cs typeface="Calibri"/>
                <a:sym typeface="Calibri"/>
              </a:rPr>
              <a:t>pense</a:t>
            </a:r>
            <a:r>
              <a:rPr lang="en-US" sz="1200" dirty="0">
                <a:solidFill>
                  <a:schemeClr val="dk1"/>
                </a:solidFill>
                <a:latin typeface="+mn-lt"/>
                <a:ea typeface="Calibri"/>
                <a:cs typeface="Calibri"/>
                <a:sym typeface="Calibri"/>
              </a:rPr>
              <a:t> » avec les </a:t>
            </a:r>
            <a:r>
              <a:rPr lang="en-US" sz="1200" dirty="0" err="1">
                <a:solidFill>
                  <a:schemeClr val="dk1"/>
                </a:solidFill>
                <a:latin typeface="+mn-lt"/>
                <a:ea typeface="Calibri"/>
                <a:cs typeface="Calibri"/>
                <a:sym typeface="Calibri"/>
              </a:rPr>
              <a:t>neurones</a:t>
            </a:r>
            <a:r>
              <a:rPr lang="en-US" sz="1200" dirty="0">
                <a:solidFill>
                  <a:schemeClr val="dk1"/>
                </a:solidFill>
                <a:latin typeface="+mn-lt"/>
                <a:ea typeface="Calibri"/>
                <a:cs typeface="Calibri"/>
                <a:sym typeface="Calibri"/>
              </a:rPr>
              <a:t> ?</a:t>
            </a:r>
          </a:p>
          <a:p>
            <a:pPr marL="0" lvl="0" indent="0" algn="l" rtl="0">
              <a:lnSpc>
                <a:spcPct val="80000"/>
              </a:lnSpc>
              <a:spcBef>
                <a:spcPts val="0"/>
              </a:spcBef>
              <a:spcAft>
                <a:spcPts val="0"/>
              </a:spcAft>
              <a:buNone/>
            </a:pPr>
            <a:r>
              <a:rPr lang="en-US" sz="1200" dirty="0">
                <a:solidFill>
                  <a:schemeClr val="dk1"/>
                </a:solidFill>
                <a:latin typeface="+mn-lt"/>
                <a:ea typeface="Calibri"/>
                <a:cs typeface="Calibri"/>
                <a:sym typeface="Calibri"/>
              </a:rPr>
              <a:t>Y a-t-</a:t>
            </a:r>
            <a:r>
              <a:rPr lang="en-US" sz="1200" dirty="0" err="1">
                <a:solidFill>
                  <a:schemeClr val="dk1"/>
                </a:solidFill>
                <a:latin typeface="+mn-lt"/>
                <a:ea typeface="Calibri"/>
                <a:cs typeface="Calibri"/>
                <a:sym typeface="Calibri"/>
              </a:rPr>
              <a:t>il</a:t>
            </a:r>
            <a:r>
              <a:rPr lang="en-US" sz="1200" dirty="0">
                <a:solidFill>
                  <a:schemeClr val="dk1"/>
                </a:solidFill>
                <a:latin typeface="+mn-lt"/>
                <a:ea typeface="Calibri"/>
                <a:cs typeface="Calibri"/>
                <a:sym typeface="Calibri"/>
              </a:rPr>
              <a:t> des </a:t>
            </a:r>
            <a:r>
              <a:rPr lang="en-US" sz="1200" dirty="0" err="1">
                <a:solidFill>
                  <a:schemeClr val="dk1"/>
                </a:solidFill>
                <a:latin typeface="+mn-lt"/>
                <a:ea typeface="Calibri"/>
                <a:cs typeface="Calibri"/>
                <a:sym typeface="Calibri"/>
              </a:rPr>
              <a:t>neuroscientifiques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célèbres</a:t>
            </a:r>
            <a:r>
              <a:rPr lang="en-US" sz="1200" dirty="0">
                <a:solidFill>
                  <a:schemeClr val="dk1"/>
                </a:solidFill>
                <a:latin typeface="+mn-lt"/>
                <a:ea typeface="Calibri"/>
                <a:cs typeface="Calibri"/>
                <a:sym typeface="Calibri"/>
              </a:rPr>
              <a:t>?</a:t>
            </a:r>
          </a:p>
          <a:p>
            <a:pPr marL="0" lvl="0" indent="0" algn="l" rtl="0">
              <a:lnSpc>
                <a:spcPct val="80000"/>
              </a:lnSpc>
              <a:spcBef>
                <a:spcPts val="0"/>
              </a:spcBef>
              <a:spcAft>
                <a:spcPts val="0"/>
              </a:spcAft>
              <a:buNone/>
            </a:pPr>
            <a:r>
              <a:rPr lang="en-US" sz="1200" dirty="0">
                <a:solidFill>
                  <a:schemeClr val="dk1"/>
                </a:solidFill>
                <a:latin typeface="+mn-lt"/>
                <a:ea typeface="Calibri"/>
                <a:cs typeface="Calibri"/>
                <a:sym typeface="Calibri"/>
              </a:rPr>
              <a:t>Comment </a:t>
            </a:r>
            <a:r>
              <a:rPr lang="en-US" sz="1200" dirty="0" err="1">
                <a:solidFill>
                  <a:schemeClr val="dk1"/>
                </a:solidFill>
                <a:latin typeface="+mn-lt"/>
                <a:ea typeface="Calibri"/>
                <a:cs typeface="Calibri"/>
                <a:sym typeface="Calibri"/>
              </a:rPr>
              <a:t>est-ce</a:t>
            </a:r>
            <a:r>
              <a:rPr lang="en-US" sz="1200" dirty="0">
                <a:solidFill>
                  <a:schemeClr val="dk1"/>
                </a:solidFill>
                <a:latin typeface="+mn-lt"/>
                <a:ea typeface="Calibri"/>
                <a:cs typeface="Calibri"/>
                <a:sym typeface="Calibri"/>
              </a:rPr>
              <a:t> que les </a:t>
            </a:r>
            <a:r>
              <a:rPr lang="en-US" sz="1200" dirty="0" err="1">
                <a:solidFill>
                  <a:schemeClr val="dk1"/>
                </a:solidFill>
                <a:latin typeface="+mn-lt"/>
                <a:ea typeface="Calibri"/>
                <a:cs typeface="Calibri"/>
                <a:sym typeface="Calibri"/>
              </a:rPr>
              <a:t>cerveaux</a:t>
            </a:r>
            <a:r>
              <a:rPr lang="en-US" sz="1200" dirty="0">
                <a:solidFill>
                  <a:schemeClr val="dk1"/>
                </a:solidFill>
                <a:latin typeface="+mn-lt"/>
                <a:ea typeface="Calibri"/>
                <a:cs typeface="Calibri"/>
                <a:sym typeface="Calibri"/>
              </a:rPr>
              <a:t> des </a:t>
            </a:r>
            <a:r>
              <a:rPr lang="en-US" sz="1200" dirty="0" err="1">
                <a:solidFill>
                  <a:schemeClr val="dk1"/>
                </a:solidFill>
                <a:latin typeface="+mn-lt"/>
                <a:ea typeface="Calibri"/>
                <a:cs typeface="Calibri"/>
                <a:sym typeface="Calibri"/>
              </a:rPr>
              <a:t>humains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sont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différent</a:t>
            </a:r>
            <a:r>
              <a:rPr lang="en-US" sz="1200" dirty="0">
                <a:solidFill>
                  <a:schemeClr val="dk1"/>
                </a:solidFill>
                <a:latin typeface="+mn-lt"/>
                <a:ea typeface="Calibri"/>
                <a:cs typeface="Calibri"/>
                <a:sym typeface="Calibri"/>
              </a:rPr>
              <a:t> des </a:t>
            </a:r>
            <a:r>
              <a:rPr lang="en-US" sz="1200" dirty="0" err="1">
                <a:solidFill>
                  <a:schemeClr val="dk1"/>
                </a:solidFill>
                <a:latin typeface="+mn-lt"/>
                <a:ea typeface="Calibri"/>
                <a:cs typeface="Calibri"/>
                <a:sym typeface="Calibri"/>
              </a:rPr>
              <a:t>cerveaux</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d’autres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animaux</a:t>
            </a:r>
            <a:r>
              <a:rPr lang="en-US" sz="1200" dirty="0">
                <a:solidFill>
                  <a:schemeClr val="dk1"/>
                </a:solidFill>
                <a:latin typeface="+mn-lt"/>
                <a:ea typeface="Calibri"/>
                <a:cs typeface="Calibri"/>
                <a:sym typeface="Calibri"/>
              </a:rPr>
              <a:t> ?</a:t>
            </a:r>
          </a:p>
          <a:p>
            <a:pPr marL="0" lvl="0" indent="0" algn="l" rtl="0">
              <a:lnSpc>
                <a:spcPct val="80000"/>
              </a:lnSpc>
              <a:spcBef>
                <a:spcPts val="0"/>
              </a:spcBef>
              <a:spcAft>
                <a:spcPts val="0"/>
              </a:spcAft>
              <a:buNone/>
            </a:pPr>
            <a:r>
              <a:rPr lang="en-US" sz="1200" dirty="0">
                <a:solidFill>
                  <a:schemeClr val="dk1"/>
                </a:solidFill>
                <a:latin typeface="+mn-lt"/>
                <a:ea typeface="Calibri"/>
                <a:cs typeface="Calibri"/>
                <a:sym typeface="Calibri"/>
              </a:rPr>
              <a:t>De </a:t>
            </a:r>
            <a:r>
              <a:rPr lang="en-US" sz="1200" dirty="0" err="1">
                <a:solidFill>
                  <a:schemeClr val="dk1"/>
                </a:solidFill>
                <a:latin typeface="+mn-lt"/>
                <a:ea typeface="Calibri"/>
                <a:cs typeface="Calibri"/>
                <a:sym typeface="Calibri"/>
              </a:rPr>
              <a:t>quel</a:t>
            </a:r>
            <a:r>
              <a:rPr lang="en-US" sz="1200" dirty="0">
                <a:solidFill>
                  <a:schemeClr val="dk1"/>
                </a:solidFill>
                <a:latin typeface="+mn-lt"/>
                <a:ea typeface="Calibri"/>
                <a:cs typeface="Calibri"/>
                <a:sym typeface="Calibri"/>
              </a:rPr>
              <a:t> couleur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le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a:t>
            </a:r>
          </a:p>
          <a:p>
            <a:pPr marL="0" lvl="0" indent="0" algn="l" rtl="0">
              <a:lnSpc>
                <a:spcPct val="80000"/>
              </a:lnSpc>
              <a:spcBef>
                <a:spcPts val="0"/>
              </a:spcBef>
              <a:spcAft>
                <a:spcPts val="0"/>
              </a:spcAft>
              <a:buNone/>
            </a:pPr>
            <a:r>
              <a:rPr lang="en-US" sz="1200" dirty="0" err="1">
                <a:solidFill>
                  <a:schemeClr val="dk1"/>
                </a:solidFill>
                <a:latin typeface="+mn-lt"/>
                <a:ea typeface="Calibri"/>
                <a:cs typeface="Calibri"/>
                <a:sym typeface="Calibri"/>
              </a:rPr>
              <a:t>Quel</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pourcentage</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notre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utilise</a:t>
            </a:r>
            <a:r>
              <a:rPr lang="en-US" sz="1200" dirty="0">
                <a:solidFill>
                  <a:schemeClr val="dk1"/>
                </a:solidFill>
                <a:latin typeface="+mn-lt"/>
                <a:ea typeface="Calibri"/>
                <a:cs typeface="Calibri"/>
                <a:sym typeface="Calibri"/>
              </a:rPr>
              <a:t>-on?</a:t>
            </a:r>
          </a:p>
          <a:p>
            <a:pPr marL="0" lvl="0" indent="0" algn="l" rtl="0">
              <a:lnSpc>
                <a:spcPct val="80000"/>
              </a:lnSpc>
              <a:spcBef>
                <a:spcPts val="0"/>
              </a:spcBef>
              <a:spcAft>
                <a:spcPts val="0"/>
              </a:spcAft>
              <a:buNone/>
            </a:pPr>
            <a:r>
              <a:rPr lang="en-US" sz="1200" dirty="0">
                <a:solidFill>
                  <a:schemeClr val="dk1"/>
                </a:solidFill>
                <a:latin typeface="+mn-lt"/>
                <a:ea typeface="Calibri"/>
                <a:cs typeface="Calibri"/>
                <a:sym typeface="Calibri"/>
              </a:rPr>
              <a:t>Est-</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que le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change </a:t>
            </a:r>
            <a:r>
              <a:rPr lang="en-US" sz="1200" dirty="0" err="1">
                <a:solidFill>
                  <a:schemeClr val="dk1"/>
                </a:solidFill>
                <a:latin typeface="+mn-lt"/>
                <a:ea typeface="Calibri"/>
                <a:cs typeface="Calibri"/>
                <a:sym typeface="Calibri"/>
              </a:rPr>
              <a:t>en</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grandissant</a:t>
            </a:r>
            <a:r>
              <a:rPr lang="en-US" sz="1200" dirty="0">
                <a:solidFill>
                  <a:schemeClr val="dk1"/>
                </a:solidFill>
                <a:latin typeface="+mn-lt"/>
                <a:ea typeface="Calibri"/>
                <a:cs typeface="Calibri"/>
                <a:sym typeface="Calibri"/>
              </a:rPr>
              <a:t>?</a:t>
            </a:r>
          </a:p>
          <a:p>
            <a:pPr marL="0" lvl="0" indent="0" algn="l" rtl="0">
              <a:lnSpc>
                <a:spcPct val="80000"/>
              </a:lnSpc>
              <a:spcBef>
                <a:spcPts val="0"/>
              </a:spcBef>
              <a:spcAft>
                <a:spcPts val="0"/>
              </a:spcAft>
              <a:buNone/>
            </a:pPr>
            <a:r>
              <a:rPr lang="en-US" sz="1200" dirty="0" err="1">
                <a:solidFill>
                  <a:schemeClr val="dk1"/>
                </a:solidFill>
                <a:latin typeface="+mn-lt"/>
                <a:ea typeface="Calibri"/>
                <a:cs typeface="Calibri"/>
                <a:sym typeface="Calibri"/>
              </a:rPr>
              <a:t>Quel</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la sensation du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au toucher? Est-</a:t>
            </a:r>
            <a:r>
              <a:rPr lang="en-US" sz="1200" dirty="0" err="1">
                <a:solidFill>
                  <a:schemeClr val="dk1"/>
                </a:solidFill>
                <a:latin typeface="+mn-lt"/>
                <a:ea typeface="Calibri"/>
                <a:cs typeface="Calibri"/>
                <a:sym typeface="Calibri"/>
              </a:rPr>
              <a:t>il</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gluant</a:t>
            </a:r>
            <a:r>
              <a:rPr lang="en-US" sz="1200" dirty="0">
                <a:solidFill>
                  <a:schemeClr val="dk1"/>
                </a:solidFill>
                <a:latin typeface="+mn-lt"/>
                <a:ea typeface="Calibri"/>
                <a:cs typeface="Calibri"/>
                <a:sym typeface="Calibri"/>
              </a:rPr>
              <a:t>? Est-</a:t>
            </a:r>
            <a:r>
              <a:rPr lang="en-US" sz="1200" dirty="0" err="1">
                <a:solidFill>
                  <a:schemeClr val="dk1"/>
                </a:solidFill>
                <a:latin typeface="+mn-lt"/>
                <a:ea typeface="Calibri"/>
                <a:cs typeface="Calibri"/>
                <a:sym typeface="Calibri"/>
              </a:rPr>
              <a:t>il</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collant</a:t>
            </a:r>
            <a:r>
              <a:rPr lang="en-US" sz="1200" dirty="0">
                <a:solidFill>
                  <a:schemeClr val="dk1"/>
                </a:solidFill>
                <a:latin typeface="+mn-lt"/>
                <a:ea typeface="Calibri"/>
                <a:cs typeface="Calibri"/>
                <a:sym typeface="Calibri"/>
              </a:rPr>
              <a:t>?</a:t>
            </a:r>
          </a:p>
        </p:txBody>
      </p:sp>
      <p:sp>
        <p:nvSpPr>
          <p:cNvPr id="4" name="Slide Number Placeholder 3"/>
          <p:cNvSpPr>
            <a:spLocks noGrp="1"/>
          </p:cNvSpPr>
          <p:nvPr>
            <p:ph type="sldNum" sz="quarter" idx="10"/>
          </p:nvPr>
        </p:nvSpPr>
        <p:spPr/>
        <p:txBody>
          <a:bodyPr/>
          <a:lstStyle/>
          <a:p>
            <a:fld id="{9997DE5E-61CD-48C2-9C27-BA7C93BFD2AE}" type="slidenum">
              <a:rPr lang="en-US" smtClean="0"/>
              <a:pPr/>
              <a:t>37</a:t>
            </a:fld>
            <a:endParaRPr lang="en-US"/>
          </a:p>
        </p:txBody>
      </p:sp>
    </p:spTree>
    <p:extLst>
      <p:ext uri="{BB962C8B-B14F-4D97-AF65-F5344CB8AC3E}">
        <p14:creationId xmlns:p14="http://schemas.microsoft.com/office/powerpoint/2010/main" val="652751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32:</a:t>
            </a:r>
          </a:p>
          <a:p>
            <a:endParaRPr lang="en-US" sz="1200" b="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Vous</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pouvez</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montrer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cette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diapo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s’il</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vous</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reste</a:t>
            </a:r>
            <a:r>
              <a:rPr lang="en-US" sz="1200" b="0" kern="1200" dirty="0">
                <a:solidFill>
                  <a:schemeClr val="tx1"/>
                </a:solidFill>
                <a:effectLst/>
                <a:latin typeface="+mn-lt"/>
                <a:ea typeface="+mn-ea"/>
                <a:cs typeface="+mn-cs"/>
              </a:rPr>
              <a:t> du temps. Ce </a:t>
            </a:r>
            <a:r>
              <a:rPr lang="en-US" sz="1200" b="0" kern="1200" dirty="0" err="1">
                <a:solidFill>
                  <a:schemeClr val="tx1"/>
                </a:solidFill>
                <a:effectLst/>
                <a:latin typeface="+mn-lt"/>
                <a:ea typeface="+mn-ea"/>
                <a:cs typeface="+mn-cs"/>
              </a:rPr>
              <a:t>n’est</a:t>
            </a:r>
            <a:r>
              <a:rPr lang="en-US" sz="1200" b="0" kern="1200" dirty="0">
                <a:solidFill>
                  <a:schemeClr val="tx1"/>
                </a:solidFill>
                <a:effectLst/>
                <a:latin typeface="+mn-lt"/>
                <a:ea typeface="+mn-ea"/>
                <a:cs typeface="+mn-cs"/>
              </a:rPr>
              <a:t> pas </a:t>
            </a:r>
            <a:r>
              <a:rPr lang="en-US" sz="1200" b="0" kern="1200" dirty="0" err="1">
                <a:solidFill>
                  <a:schemeClr val="tx1"/>
                </a:solidFill>
                <a:effectLst/>
                <a:latin typeface="+mn-lt"/>
                <a:ea typeface="+mn-ea"/>
                <a:cs typeface="+mn-cs"/>
              </a:rPr>
              <a:t>essentiel</a:t>
            </a:r>
            <a:r>
              <a:rPr lang="en-US" sz="1200" b="0" kern="1200" dirty="0">
                <a:solidFill>
                  <a:schemeClr val="tx1"/>
                </a:solidFill>
                <a:effectLst/>
                <a:latin typeface="+mn-lt"/>
                <a:ea typeface="+mn-ea"/>
                <a:cs typeface="+mn-cs"/>
              </a:rPr>
              <a:t>.</a:t>
            </a:r>
            <a:endParaRPr lang="en-C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97DE5E-61CD-48C2-9C27-BA7C93BFD2AE}" type="slidenum">
              <a:rPr lang="en-US" smtClean="0"/>
              <a:pPr/>
              <a:t>38</a:t>
            </a:fld>
            <a:endParaRPr lang="en-US"/>
          </a:p>
        </p:txBody>
      </p:sp>
    </p:spTree>
    <p:extLst>
      <p:ext uri="{BB962C8B-B14F-4D97-AF65-F5344CB8AC3E}">
        <p14:creationId xmlns:p14="http://schemas.microsoft.com/office/powerpoint/2010/main" val="706626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a:solidFill>
                  <a:schemeClr val="tx1"/>
                </a:solidFill>
                <a:latin typeface="+mn-lt"/>
                <a:ea typeface="+mn-ea"/>
                <a:cs typeface="+mn-cs"/>
              </a:rPr>
              <a:t>Diapo</a:t>
            </a:r>
            <a:r>
              <a:rPr lang="en-US" sz="1200" b="1" kern="1200">
                <a:solidFill>
                  <a:schemeClr val="tx1"/>
                </a:solidFill>
                <a:latin typeface="+mn-lt"/>
                <a:ea typeface="+mn-ea"/>
                <a:cs typeface="+mn-cs"/>
              </a:rPr>
              <a:t> 33</a:t>
            </a:r>
            <a:r>
              <a:rPr lang="en-US" sz="1200" b="1" kern="1200" baseline="0">
                <a:solidFill>
                  <a:schemeClr val="tx1"/>
                </a:solidFill>
                <a:latin typeface="+mn-lt"/>
                <a:ea typeface="+mn-ea"/>
                <a:cs typeface="+mn-cs"/>
              </a:rPr>
              <a:t> </a:t>
            </a:r>
            <a:r>
              <a:rPr lang="en-US" sz="1200" b="1" kern="1200" baseline="0" dirty="0">
                <a:solidFill>
                  <a:schemeClr val="tx1"/>
                </a:solidFill>
                <a:latin typeface="+mn-lt"/>
                <a:ea typeface="+mn-ea"/>
                <a:cs typeface="+mn-cs"/>
              </a:rPr>
              <a:t>-</a:t>
            </a:r>
            <a:r>
              <a:rPr lang="en-US" sz="1200" b="1" kern="1200" dirty="0">
                <a:solidFill>
                  <a:schemeClr val="tx1"/>
                </a:solidFill>
                <a:latin typeface="+mn-lt"/>
                <a:ea typeface="+mn-ea"/>
                <a:cs typeface="+mn-cs"/>
              </a:rPr>
              <a:t> (~1 min):</a:t>
            </a:r>
          </a:p>
          <a:p>
            <a:endParaRPr lang="en-CA" sz="1200" kern="1200" dirty="0">
              <a:solidFill>
                <a:schemeClr val="tx1"/>
              </a:solidFill>
              <a:latin typeface="+mn-lt"/>
              <a:ea typeface="+mn-ea"/>
              <a:cs typeface="+mn-cs"/>
            </a:endParaRPr>
          </a:p>
          <a:p>
            <a:pPr marL="0" lvl="0" indent="0" algn="l" rtl="0">
              <a:spcBef>
                <a:spcPts val="0"/>
              </a:spcBef>
              <a:spcAft>
                <a:spcPts val="0"/>
              </a:spcAft>
              <a:buNone/>
            </a:pPr>
            <a:r>
              <a:rPr lang="en-US" sz="1200" dirty="0" err="1">
                <a:solidFill>
                  <a:schemeClr val="dk1"/>
                </a:solidFill>
                <a:latin typeface="+mn-lt"/>
                <a:ea typeface="Calibri"/>
                <a:cs typeface="Calibri"/>
                <a:sym typeface="Calibri"/>
              </a:rPr>
              <a:t>Cette</a:t>
            </a:r>
            <a:r>
              <a:rPr lang="en-US" sz="1200" dirty="0">
                <a:solidFill>
                  <a:schemeClr val="dk1"/>
                </a:solidFill>
                <a:latin typeface="+mn-lt"/>
                <a:ea typeface="Calibri"/>
                <a:cs typeface="Calibri"/>
                <a:sym typeface="Calibri"/>
              </a:rPr>
              <a:t> diapositive </a:t>
            </a:r>
            <a:r>
              <a:rPr lang="en-US" sz="1200" dirty="0" err="1">
                <a:solidFill>
                  <a:schemeClr val="dk1"/>
                </a:solidFill>
                <a:latin typeface="+mn-lt"/>
                <a:ea typeface="Calibri"/>
                <a:cs typeface="Calibri"/>
                <a:sym typeface="Calibri"/>
              </a:rPr>
              <a:t>montre</a:t>
            </a:r>
            <a:r>
              <a:rPr lang="en-US" sz="1200" dirty="0">
                <a:solidFill>
                  <a:schemeClr val="dk1"/>
                </a:solidFill>
                <a:latin typeface="+mn-lt"/>
                <a:ea typeface="Calibri"/>
                <a:cs typeface="Calibri"/>
                <a:sym typeface="Calibri"/>
              </a:rPr>
              <a:t> les grandeurs relatives des </a:t>
            </a:r>
            <a:r>
              <a:rPr lang="en-US" sz="1200" dirty="0" err="1">
                <a:solidFill>
                  <a:schemeClr val="dk1"/>
                </a:solidFill>
                <a:latin typeface="+mn-lt"/>
                <a:ea typeface="Calibri"/>
                <a:cs typeface="Calibri"/>
                <a:sym typeface="Calibri"/>
              </a:rPr>
              <a:t>cerveaux</a:t>
            </a:r>
            <a:r>
              <a:rPr lang="en-US" sz="1200" dirty="0">
                <a:solidFill>
                  <a:schemeClr val="dk1"/>
                </a:solidFill>
                <a:latin typeface="+mn-lt"/>
                <a:ea typeface="Calibri"/>
                <a:cs typeface="Calibri"/>
                <a:sym typeface="Calibri"/>
              </a:rPr>
              <a:t> des </a:t>
            </a:r>
            <a:r>
              <a:rPr lang="en-US" sz="1200" dirty="0" err="1">
                <a:solidFill>
                  <a:schemeClr val="dk1"/>
                </a:solidFill>
                <a:latin typeface="+mn-lt"/>
                <a:ea typeface="Calibri"/>
                <a:cs typeface="Calibri"/>
                <a:sym typeface="Calibri"/>
              </a:rPr>
              <a:t>animaux</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cette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activite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Cette</a:t>
            </a:r>
            <a:r>
              <a:rPr lang="en-US" sz="1200" dirty="0">
                <a:solidFill>
                  <a:schemeClr val="dk1"/>
                </a:solidFill>
                <a:latin typeface="+mn-lt"/>
                <a:ea typeface="Calibri"/>
                <a:cs typeface="Calibri"/>
                <a:sym typeface="Calibri"/>
              </a:rPr>
              <a:t> diapositive </a:t>
            </a:r>
            <a:r>
              <a:rPr lang="en-US" sz="1200" dirty="0" err="1">
                <a:solidFill>
                  <a:schemeClr val="dk1"/>
                </a:solidFill>
                <a:latin typeface="+mn-lt"/>
                <a:ea typeface="Calibri"/>
                <a:cs typeface="Calibri"/>
                <a:sym typeface="Calibri"/>
              </a:rPr>
              <a:t>montre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aussi</a:t>
            </a:r>
            <a:r>
              <a:rPr lang="en-US" sz="1200" dirty="0">
                <a:solidFill>
                  <a:schemeClr val="dk1"/>
                </a:solidFill>
                <a:latin typeface="+mn-lt"/>
                <a:ea typeface="Calibri"/>
                <a:cs typeface="Calibri"/>
                <a:sym typeface="Calibri"/>
              </a:rPr>
              <a:t> les images de la 7ième diapositive, </a:t>
            </a:r>
            <a:r>
              <a:rPr lang="en-US" sz="1200" dirty="0" err="1">
                <a:solidFill>
                  <a:schemeClr val="dk1"/>
                </a:solidFill>
                <a:latin typeface="+mn-lt"/>
                <a:ea typeface="Calibri"/>
                <a:cs typeface="Calibri"/>
                <a:sym typeface="Calibri"/>
              </a:rPr>
              <a:t>cette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fois</a:t>
            </a:r>
            <a:r>
              <a:rPr lang="en-US" sz="1200" dirty="0">
                <a:solidFill>
                  <a:schemeClr val="dk1"/>
                </a:solidFill>
                <a:latin typeface="+mn-lt"/>
                <a:ea typeface="Calibri"/>
                <a:cs typeface="Calibri"/>
                <a:sym typeface="Calibri"/>
              </a:rPr>
              <a:t>-ci avec le nom de </a:t>
            </a:r>
            <a:r>
              <a:rPr lang="en-US" sz="1200" dirty="0" err="1">
                <a:solidFill>
                  <a:schemeClr val="dk1"/>
                </a:solidFill>
                <a:latin typeface="+mn-lt"/>
                <a:ea typeface="Calibri"/>
                <a:cs typeface="Calibri"/>
                <a:sym typeface="Calibri"/>
              </a:rPr>
              <a:t>l’animal</a:t>
            </a:r>
            <a:r>
              <a:rPr lang="en-US" sz="1200" dirty="0">
                <a:solidFill>
                  <a:schemeClr val="dk1"/>
                </a:solidFill>
                <a:latin typeface="+mn-lt"/>
                <a:ea typeface="Calibri"/>
                <a:cs typeface="Calibri"/>
                <a:sym typeface="Calibri"/>
              </a:rPr>
              <a:t>. </a:t>
            </a:r>
            <a:endParaRPr lang="en-US" dirty="0"/>
          </a:p>
          <a:p>
            <a:pPr marL="0" lvl="0" indent="0" algn="l" rtl="0">
              <a:spcBef>
                <a:spcPts val="0"/>
              </a:spcBef>
              <a:spcAft>
                <a:spcPts val="0"/>
              </a:spcAft>
              <a:buNone/>
            </a:pPr>
            <a:endParaRPr lang="en-US" sz="1200" dirty="0">
              <a:solidFill>
                <a:schemeClr val="dk1"/>
              </a:solidFill>
              <a:latin typeface="+mn-lt"/>
              <a:ea typeface="Calibri"/>
              <a:cs typeface="Calibri"/>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sz="1200" b="1" i="1" dirty="0">
                <a:solidFill>
                  <a:schemeClr val="dk1"/>
                </a:solidFill>
                <a:latin typeface="+mn-lt"/>
                <a:ea typeface="Calibri"/>
                <a:cs typeface="Calibri"/>
                <a:sym typeface="Calibri"/>
              </a:rPr>
              <a:t>Information pour les </a:t>
            </a:r>
            <a:r>
              <a:rPr lang="en-US" sz="1200" b="1" i="1" dirty="0" err="1">
                <a:solidFill>
                  <a:schemeClr val="dk1"/>
                </a:solidFill>
                <a:latin typeface="+mn-lt"/>
                <a:ea typeface="Calibri"/>
                <a:cs typeface="Calibri"/>
                <a:sym typeface="Calibri"/>
              </a:rPr>
              <a:t>bénévoles</a:t>
            </a:r>
            <a:r>
              <a:rPr lang="en-US" sz="1200" b="1" i="1" dirty="0">
                <a:solidFill>
                  <a:schemeClr val="dk1"/>
                </a:solidFill>
                <a:latin typeface="+mn-lt"/>
                <a:ea typeface="Calibri"/>
                <a:cs typeface="Calibri"/>
                <a:sym typeface="Calibri"/>
              </a:rPr>
              <a:t>: </a:t>
            </a:r>
            <a:endParaRPr lang="en-US" dirty="0"/>
          </a:p>
          <a:p>
            <a:pPr marL="0" lvl="0" indent="0" algn="l" rtl="0">
              <a:spcBef>
                <a:spcPts val="0"/>
              </a:spcBef>
              <a:spcAft>
                <a:spcPts val="0"/>
              </a:spcAft>
              <a:buNone/>
            </a:pPr>
            <a:r>
              <a:rPr lang="en-US" sz="1200" dirty="0">
                <a:solidFill>
                  <a:schemeClr val="dk1"/>
                </a:solidFill>
                <a:latin typeface="+mn-lt"/>
                <a:ea typeface="Calibri"/>
                <a:cs typeface="Calibri"/>
                <a:sym typeface="Calibri"/>
              </a:rPr>
              <a:t>Mandrill : Singe </a:t>
            </a:r>
            <a:r>
              <a:rPr lang="en-US" sz="1200" dirty="0" err="1">
                <a:solidFill>
                  <a:schemeClr val="dk1"/>
                </a:solidFill>
                <a:latin typeface="+mn-lt"/>
                <a:ea typeface="Calibri"/>
                <a:cs typeface="Calibri"/>
                <a:sym typeface="Calibri"/>
              </a:rPr>
              <a:t>ancien</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très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proche</a:t>
            </a:r>
            <a:r>
              <a:rPr lang="en-US" sz="1200" dirty="0">
                <a:solidFill>
                  <a:schemeClr val="dk1"/>
                </a:solidFill>
                <a:latin typeface="+mn-lt"/>
                <a:ea typeface="Calibri"/>
                <a:cs typeface="Calibri"/>
                <a:sym typeface="Calibri"/>
              </a:rPr>
              <a:t> du </a:t>
            </a:r>
            <a:r>
              <a:rPr lang="en-US" sz="1200" dirty="0" err="1">
                <a:solidFill>
                  <a:schemeClr val="dk1"/>
                </a:solidFill>
                <a:latin typeface="+mn-lt"/>
                <a:ea typeface="Calibri"/>
                <a:cs typeface="Calibri"/>
                <a:sym typeface="Calibri"/>
              </a:rPr>
              <a:t>babouin</a:t>
            </a:r>
            <a:r>
              <a:rPr lang="en-US" sz="1200" dirty="0">
                <a:solidFill>
                  <a:schemeClr val="dk1"/>
                </a:solidFill>
                <a:latin typeface="+mn-lt"/>
                <a:ea typeface="Calibri"/>
                <a:cs typeface="Calibri"/>
                <a:sym typeface="Calibri"/>
              </a:rPr>
              <a:t>.</a:t>
            </a:r>
            <a:br>
              <a:rPr lang="en-US" sz="1200" dirty="0">
                <a:solidFill>
                  <a:schemeClr val="dk1"/>
                </a:solidFill>
                <a:latin typeface="+mn-lt"/>
                <a:ea typeface="Calibri"/>
                <a:cs typeface="Calibri"/>
                <a:sym typeface="Calibri"/>
              </a:rPr>
            </a:br>
            <a:r>
              <a:rPr lang="en-US" sz="1200" dirty="0">
                <a:solidFill>
                  <a:schemeClr val="dk1"/>
                </a:solidFill>
                <a:latin typeface="+mn-lt"/>
                <a:ea typeface="Calibri"/>
                <a:cs typeface="Calibri"/>
                <a:sym typeface="Calibri"/>
              </a:rPr>
              <a:t>Mouflon : </a:t>
            </a:r>
            <a:r>
              <a:rPr lang="en-US" sz="1200" dirty="0" err="1">
                <a:solidFill>
                  <a:schemeClr val="dk1"/>
                </a:solidFill>
                <a:latin typeface="+mn-lt"/>
                <a:ea typeface="Calibri"/>
                <a:cs typeface="Calibri"/>
                <a:sym typeface="Calibri"/>
              </a:rPr>
              <a:t>Chèvre</a:t>
            </a:r>
            <a:br>
              <a:rPr lang="en-US" sz="1200" dirty="0">
                <a:solidFill>
                  <a:schemeClr val="dk1"/>
                </a:solidFill>
                <a:latin typeface="+mn-lt"/>
                <a:ea typeface="Calibri"/>
                <a:cs typeface="Calibri"/>
                <a:sym typeface="Calibri"/>
              </a:rPr>
            </a:br>
            <a:r>
              <a:rPr lang="en-US" sz="1200" dirty="0" err="1">
                <a:solidFill>
                  <a:schemeClr val="dk1"/>
                </a:solidFill>
                <a:latin typeface="+mn-lt"/>
                <a:ea typeface="Calibri"/>
                <a:cs typeface="Calibri"/>
                <a:sym typeface="Calibri"/>
              </a:rPr>
              <a:t>Koudou</a:t>
            </a:r>
            <a:r>
              <a:rPr lang="en-US" sz="1200" dirty="0">
                <a:solidFill>
                  <a:schemeClr val="dk1"/>
                </a:solidFill>
                <a:latin typeface="+mn-lt"/>
                <a:ea typeface="Calibri"/>
                <a:cs typeface="Calibri"/>
                <a:sym typeface="Calibri"/>
              </a:rPr>
              <a:t> : </a:t>
            </a:r>
            <a:r>
              <a:rPr lang="en-US" sz="1200" dirty="0" err="1">
                <a:solidFill>
                  <a:schemeClr val="dk1"/>
                </a:solidFill>
                <a:latin typeface="+mn-lt"/>
                <a:ea typeface="Calibri"/>
                <a:cs typeface="Calibri"/>
                <a:sym typeface="Calibri"/>
              </a:rPr>
              <a:t>Sous-espèce</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l’antilope</a:t>
            </a:r>
            <a:br>
              <a:rPr lang="en-US" sz="1200" dirty="0">
                <a:solidFill>
                  <a:schemeClr val="dk1"/>
                </a:solidFill>
                <a:latin typeface="+mn-lt"/>
                <a:ea typeface="Calibri"/>
                <a:cs typeface="Calibri"/>
                <a:sym typeface="Calibri"/>
              </a:rPr>
            </a:br>
            <a:r>
              <a:rPr lang="en-US" sz="1200" dirty="0">
                <a:solidFill>
                  <a:schemeClr val="dk1"/>
                </a:solidFill>
                <a:latin typeface="+mn-lt"/>
                <a:ea typeface="Calibri"/>
                <a:cs typeface="Calibri"/>
                <a:sym typeface="Calibri"/>
              </a:rPr>
              <a:t>Wallaby : </a:t>
            </a:r>
            <a:r>
              <a:rPr lang="en-US" sz="1200" dirty="0" err="1">
                <a:solidFill>
                  <a:schemeClr val="dk1"/>
                </a:solidFill>
                <a:latin typeface="+mn-lt"/>
                <a:ea typeface="Calibri"/>
                <a:cs typeface="Calibri"/>
                <a:sym typeface="Calibri"/>
              </a:rPr>
              <a:t>Semblables</a:t>
            </a:r>
            <a:r>
              <a:rPr lang="en-US" sz="1200" dirty="0">
                <a:solidFill>
                  <a:schemeClr val="dk1"/>
                </a:solidFill>
                <a:latin typeface="+mn-lt"/>
                <a:ea typeface="Calibri"/>
                <a:cs typeface="Calibri"/>
                <a:sym typeface="Calibri"/>
              </a:rPr>
              <a:t> à des </a:t>
            </a:r>
            <a:r>
              <a:rPr lang="en-US" sz="1200" dirty="0" err="1">
                <a:solidFill>
                  <a:schemeClr val="dk1"/>
                </a:solidFill>
                <a:latin typeface="+mn-lt"/>
                <a:ea typeface="Calibri"/>
                <a:cs typeface="Calibri"/>
                <a:sym typeface="Calibri"/>
              </a:rPr>
              <a:t>kangourous</a:t>
            </a:r>
            <a:r>
              <a:rPr lang="en-US" sz="1200" dirty="0">
                <a:solidFill>
                  <a:schemeClr val="dk1"/>
                </a:solidFill>
                <a:latin typeface="+mn-lt"/>
                <a:ea typeface="Calibri"/>
                <a:cs typeface="Calibri"/>
                <a:sym typeface="Calibri"/>
              </a:rPr>
              <a:t> de petite </a:t>
            </a:r>
            <a:r>
              <a:rPr lang="en-US" sz="1200" dirty="0" err="1">
                <a:solidFill>
                  <a:schemeClr val="dk1"/>
                </a:solidFill>
                <a:latin typeface="+mn-lt"/>
                <a:ea typeface="Calibri"/>
                <a:cs typeface="Calibri"/>
                <a:sym typeface="Calibri"/>
              </a:rPr>
              <a:t>taille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Tayassuidae</a:t>
            </a:r>
            <a:r>
              <a:rPr lang="en-US" sz="1200" dirty="0">
                <a:solidFill>
                  <a:schemeClr val="dk1"/>
                </a:solidFill>
                <a:latin typeface="+mn-lt"/>
                <a:ea typeface="Calibri"/>
                <a:cs typeface="Calibri"/>
                <a:sym typeface="Calibri"/>
              </a:rPr>
              <a:t> : Animal de </a:t>
            </a:r>
            <a:r>
              <a:rPr lang="en-US" sz="1200" dirty="0" err="1">
                <a:solidFill>
                  <a:schemeClr val="dk1"/>
                </a:solidFill>
                <a:latin typeface="+mn-lt"/>
                <a:ea typeface="Calibri"/>
                <a:cs typeface="Calibri"/>
                <a:sym typeface="Calibri"/>
              </a:rPr>
              <a:t>taille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moyenne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similaire</a:t>
            </a:r>
            <a:r>
              <a:rPr lang="en-US" sz="1200" dirty="0">
                <a:solidFill>
                  <a:schemeClr val="dk1"/>
                </a:solidFill>
                <a:latin typeface="+mn-lt"/>
                <a:ea typeface="Calibri"/>
                <a:cs typeface="Calibri"/>
                <a:sym typeface="Calibri"/>
              </a:rPr>
              <a:t> à un </a:t>
            </a:r>
            <a:r>
              <a:rPr lang="en-US" sz="1200" dirty="0" err="1">
                <a:solidFill>
                  <a:schemeClr val="dk1"/>
                </a:solidFill>
                <a:latin typeface="+mn-lt"/>
                <a:ea typeface="Calibri"/>
                <a:cs typeface="Calibri"/>
                <a:sym typeface="Calibri"/>
              </a:rPr>
              <a:t>cochon</a:t>
            </a:r>
            <a:r>
              <a:rPr lang="en-US" sz="1200" dirty="0">
                <a:solidFill>
                  <a:schemeClr val="dk1"/>
                </a:solidFill>
                <a:latin typeface="+mn-lt"/>
                <a:ea typeface="Calibri"/>
                <a:cs typeface="Calibri"/>
                <a:sym typeface="Calibri"/>
              </a:rPr>
              <a:t> </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9997DE5E-61CD-48C2-9C27-BA7C93BFD2AE}" type="slidenum">
              <a:rPr lang="en-US" smtClean="0"/>
              <a:pPr/>
              <a:t>39</a:t>
            </a:fld>
            <a:endParaRPr lang="en-US"/>
          </a:p>
        </p:txBody>
      </p:sp>
    </p:spTree>
    <p:extLst>
      <p:ext uri="{BB962C8B-B14F-4D97-AF65-F5344CB8AC3E}">
        <p14:creationId xmlns:p14="http://schemas.microsoft.com/office/powerpoint/2010/main" val="356972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err="1"/>
              <a:t>Diapo</a:t>
            </a:r>
            <a:r>
              <a:rPr lang="en-CA" b="1" dirty="0"/>
              <a:t> 4 -</a:t>
            </a:r>
            <a:r>
              <a:rPr lang="en-CA" b="1" baseline="0" dirty="0"/>
              <a:t> (~2 min)</a:t>
            </a:r>
            <a:r>
              <a:rPr lang="en-CA" b="1" dirty="0"/>
              <a:t>: </a:t>
            </a:r>
          </a:p>
          <a:p>
            <a:endParaRPr lang="en-CA" b="1" dirty="0"/>
          </a:p>
          <a:p>
            <a:pPr marL="0" lvl="0" indent="0" algn="l" rtl="0">
              <a:spcBef>
                <a:spcPts val="0"/>
              </a:spcBef>
              <a:spcAft>
                <a:spcPts val="0"/>
              </a:spcAft>
              <a:buNone/>
            </a:pPr>
            <a:r>
              <a:rPr lang="en-US" sz="1200" dirty="0" err="1">
                <a:solidFill>
                  <a:schemeClr val="dk1"/>
                </a:solidFill>
                <a:latin typeface="+mn-lt"/>
                <a:ea typeface="Calibri"/>
                <a:cs typeface="Calibri"/>
                <a:sym typeface="Calibri"/>
              </a:rPr>
              <a:t>Voici</a:t>
            </a:r>
            <a:r>
              <a:rPr lang="en-US" sz="1200" dirty="0">
                <a:solidFill>
                  <a:schemeClr val="dk1"/>
                </a:solidFill>
                <a:latin typeface="+mn-lt"/>
                <a:ea typeface="Calibri"/>
                <a:cs typeface="Calibri"/>
                <a:sym typeface="Calibri"/>
              </a:rPr>
              <a:t> un </a:t>
            </a:r>
            <a:r>
              <a:rPr lang="en-US" sz="1200" dirty="0" err="1">
                <a:solidFill>
                  <a:schemeClr val="dk1"/>
                </a:solidFill>
                <a:latin typeface="+mn-lt"/>
                <a:ea typeface="Calibri"/>
                <a:cs typeface="Calibri"/>
                <a:sym typeface="Calibri"/>
              </a:rPr>
              <a:t>diapo</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à</a:t>
            </a:r>
            <a:r>
              <a:rPr lang="en-US" sz="1200" dirty="0">
                <a:solidFill>
                  <a:schemeClr val="dk1"/>
                </a:solidFill>
                <a:latin typeface="+mn-lt"/>
                <a:ea typeface="Calibri"/>
                <a:cs typeface="Calibri"/>
                <a:sym typeface="Calibri"/>
              </a:rPr>
              <a:t> modifier pour </a:t>
            </a:r>
            <a:r>
              <a:rPr lang="en-US" sz="1200" dirty="0" err="1">
                <a:solidFill>
                  <a:schemeClr val="dk1"/>
                </a:solidFill>
                <a:latin typeface="+mn-lt"/>
                <a:ea typeface="Calibri"/>
                <a:cs typeface="Calibri"/>
                <a:sym typeface="Calibri"/>
              </a:rPr>
              <a:t>expliquer</a:t>
            </a:r>
            <a:r>
              <a:rPr lang="en-US" sz="1200" dirty="0">
                <a:solidFill>
                  <a:schemeClr val="dk1"/>
                </a:solidFill>
                <a:latin typeface="+mn-lt"/>
                <a:ea typeface="Calibri"/>
                <a:cs typeface="Calibri"/>
                <a:sym typeface="Calibri"/>
              </a:rPr>
              <a:t> le </a:t>
            </a:r>
            <a:r>
              <a:rPr lang="en-US" sz="1200" dirty="0" err="1">
                <a:solidFill>
                  <a:schemeClr val="dk1"/>
                </a:solidFill>
                <a:latin typeface="+mn-lt"/>
                <a:ea typeface="Calibri"/>
                <a:cs typeface="Calibri"/>
                <a:sym typeface="Calibri"/>
              </a:rPr>
              <a:t>ou</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domaines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où</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êtes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impliqué</a:t>
            </a:r>
            <a:r>
              <a:rPr lang="en-US" sz="1200" dirty="0">
                <a:solidFill>
                  <a:schemeClr val="dk1"/>
                </a:solidFill>
                <a:latin typeface="+mn-lt"/>
                <a:ea typeface="Calibri"/>
                <a:cs typeface="Calibri"/>
                <a:sym typeface="Calibri"/>
              </a:rPr>
              <a:t>(e). Nous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recommandons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d’utiliser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modèle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comme</a:t>
            </a:r>
            <a:r>
              <a:rPr lang="en-US" sz="1200" dirty="0">
                <a:solidFill>
                  <a:schemeClr val="dk1"/>
                </a:solidFill>
                <a:latin typeface="+mn-lt"/>
                <a:ea typeface="Calibri"/>
                <a:cs typeface="Calibri"/>
                <a:sym typeface="Calibri"/>
              </a:rPr>
              <a:t> guide, et </a:t>
            </a:r>
            <a:r>
              <a:rPr lang="en-US" sz="1200" dirty="0" err="1">
                <a:solidFill>
                  <a:schemeClr val="dk1"/>
                </a:solidFill>
                <a:latin typeface="+mn-lt"/>
                <a:ea typeface="Calibri"/>
                <a:cs typeface="Calibri"/>
                <a:sym typeface="Calibri"/>
              </a:rPr>
              <a:t>d’inclure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photo de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idéalement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photo </a:t>
            </a:r>
            <a:r>
              <a:rPr lang="en-US" sz="1200" dirty="0" err="1">
                <a:solidFill>
                  <a:schemeClr val="dk1"/>
                </a:solidFill>
                <a:latin typeface="+mn-lt"/>
                <a:ea typeface="Calibri"/>
                <a:cs typeface="Calibri"/>
                <a:sym typeface="Calibri"/>
              </a:rPr>
              <a:t>où</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faites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quelque</a:t>
            </a:r>
            <a:r>
              <a:rPr lang="en-US" sz="1200" dirty="0">
                <a:solidFill>
                  <a:schemeClr val="dk1"/>
                </a:solidFill>
                <a:latin typeface="+mn-lt"/>
                <a:ea typeface="Calibri"/>
                <a:cs typeface="Calibri"/>
                <a:sym typeface="Calibri"/>
              </a:rPr>
              <a:t> chose </a:t>
            </a:r>
            <a:r>
              <a:rPr lang="en-US" sz="1200" dirty="0" err="1">
                <a:solidFill>
                  <a:schemeClr val="dk1"/>
                </a:solidFill>
                <a:latin typeface="+mn-lt"/>
                <a:ea typeface="Calibri"/>
                <a:cs typeface="Calibri"/>
                <a:sym typeface="Calibri"/>
              </a:rPr>
              <a:t>en</a:t>
            </a:r>
            <a:r>
              <a:rPr lang="en-US" sz="1200" dirty="0">
                <a:solidFill>
                  <a:schemeClr val="dk1"/>
                </a:solidFill>
                <a:latin typeface="+mn-lt"/>
                <a:ea typeface="Calibri"/>
                <a:cs typeface="Calibri"/>
                <a:sym typeface="Calibri"/>
              </a:rPr>
              <a:t> lien avec </a:t>
            </a:r>
            <a:r>
              <a:rPr lang="en-US" sz="1200" dirty="0" err="1">
                <a:solidFill>
                  <a:schemeClr val="dk1"/>
                </a:solidFill>
                <a:latin typeface="+mn-lt"/>
                <a:ea typeface="Calibri"/>
                <a:cs typeface="Calibri"/>
                <a:sym typeface="Calibri"/>
              </a:rPr>
              <a:t>votre</a:t>
            </a:r>
            <a:r>
              <a:rPr lang="en-US" sz="1200" dirty="0">
                <a:solidFill>
                  <a:schemeClr val="dk1"/>
                </a:solidFill>
                <a:latin typeface="+mn-lt"/>
                <a:ea typeface="Calibri"/>
                <a:cs typeface="Calibri"/>
                <a:sym typeface="Calibri"/>
              </a:rPr>
              <a:t> recherche), </a:t>
            </a:r>
            <a:r>
              <a:rPr lang="en-US" sz="1200" dirty="0" err="1">
                <a:solidFill>
                  <a:schemeClr val="dk1"/>
                </a:solidFill>
                <a:latin typeface="+mn-lt"/>
                <a:ea typeface="Calibri"/>
                <a:cs typeface="Calibri"/>
                <a:sym typeface="Calibri"/>
              </a:rPr>
              <a:t>ainsi</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qu’un</a:t>
            </a:r>
            <a:r>
              <a:rPr lang="en-US" sz="1200" dirty="0">
                <a:solidFill>
                  <a:schemeClr val="dk1"/>
                </a:solidFill>
                <a:latin typeface="+mn-lt"/>
                <a:ea typeface="Calibri"/>
                <a:cs typeface="Calibri"/>
                <a:sym typeface="Calibri"/>
              </a:rPr>
              <a:t> photo </a:t>
            </a:r>
            <a:r>
              <a:rPr lang="en-US" sz="1200" dirty="0" err="1">
                <a:solidFill>
                  <a:schemeClr val="dk1"/>
                </a:solidFill>
                <a:latin typeface="+mn-lt"/>
                <a:ea typeface="Calibri"/>
                <a:cs typeface="Calibri"/>
                <a:sym typeface="Calibri"/>
              </a:rPr>
              <a:t>relié</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à</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votre</a:t>
            </a:r>
            <a:r>
              <a:rPr lang="en-US" sz="1200" dirty="0">
                <a:solidFill>
                  <a:schemeClr val="dk1"/>
                </a:solidFill>
                <a:latin typeface="+mn-lt"/>
                <a:ea typeface="Calibri"/>
                <a:cs typeface="Calibri"/>
                <a:sym typeface="Calibri"/>
              </a:rPr>
              <a:t> champ. </a:t>
            </a:r>
            <a:r>
              <a:rPr lang="en-US" sz="1200" dirty="0" err="1">
                <a:solidFill>
                  <a:schemeClr val="dk1"/>
                </a:solidFill>
                <a:latin typeface="+mn-lt"/>
                <a:ea typeface="Calibri"/>
                <a:cs typeface="Calibri"/>
                <a:sym typeface="Calibri"/>
              </a:rPr>
              <a:t>Sentez-vous</a:t>
            </a:r>
            <a:r>
              <a:rPr lang="en-US" sz="1200" dirty="0">
                <a:solidFill>
                  <a:schemeClr val="dk1"/>
                </a:solidFill>
                <a:latin typeface="+mn-lt"/>
                <a:ea typeface="Calibri"/>
                <a:cs typeface="Calibri"/>
                <a:sym typeface="Calibri"/>
              </a:rPr>
              <a:t> libre de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présenter</a:t>
            </a:r>
            <a:r>
              <a:rPr lang="en-US" sz="1200" dirty="0">
                <a:solidFill>
                  <a:schemeClr val="dk1"/>
                </a:solidFill>
                <a:latin typeface="+mn-lt"/>
                <a:ea typeface="Calibri"/>
                <a:cs typeface="Calibri"/>
                <a:sym typeface="Calibri"/>
              </a:rPr>
              <a:t> de la manière qui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convient</a:t>
            </a:r>
            <a:r>
              <a:rPr lang="en-US" sz="1200" dirty="0">
                <a:solidFill>
                  <a:schemeClr val="dk1"/>
                </a:solidFill>
                <a:latin typeface="+mn-lt"/>
                <a:ea typeface="Calibri"/>
                <a:cs typeface="Calibri"/>
                <a:sym typeface="Calibri"/>
              </a:rPr>
              <a:t> le </a:t>
            </a:r>
            <a:r>
              <a:rPr lang="en-US" sz="1200" dirty="0" err="1">
                <a:solidFill>
                  <a:schemeClr val="dk1"/>
                </a:solidFill>
                <a:latin typeface="+mn-lt"/>
                <a:ea typeface="Calibri"/>
                <a:cs typeface="Calibri"/>
                <a:sym typeface="Calibri"/>
              </a:rPr>
              <a:t>mieux</a:t>
            </a:r>
            <a:r>
              <a:rPr lang="en-US" sz="1200" dirty="0">
                <a:solidFill>
                  <a:schemeClr val="dk1"/>
                </a:solidFill>
                <a:latin typeface="+mn-lt"/>
                <a:ea typeface="Calibri"/>
                <a:cs typeface="Calibri"/>
                <a:sym typeface="Calibri"/>
              </a:rPr>
              <a:t>.</a:t>
            </a:r>
          </a:p>
          <a:p>
            <a:pPr marL="0" lvl="0" indent="0" algn="l" rtl="0">
              <a:spcBef>
                <a:spcPts val="0"/>
              </a:spcBef>
              <a:spcAft>
                <a:spcPts val="0"/>
              </a:spcAft>
              <a:buNone/>
            </a:pPr>
            <a:endParaRPr lang="en-US" sz="1200" dirty="0">
              <a:solidFill>
                <a:schemeClr val="dk1"/>
              </a:solidFill>
              <a:latin typeface="+mn-lt"/>
              <a:ea typeface="Calibri"/>
              <a:cs typeface="Calibri"/>
              <a:sym typeface="Calibri"/>
            </a:endParaRPr>
          </a:p>
          <a:p>
            <a:pPr marL="0" lvl="0" indent="0" algn="l" rtl="0">
              <a:spcBef>
                <a:spcPts val="0"/>
              </a:spcBef>
              <a:spcAft>
                <a:spcPts val="0"/>
              </a:spcAft>
              <a:buNone/>
            </a:pPr>
            <a:r>
              <a:rPr lang="en-US" sz="1200" dirty="0" err="1">
                <a:solidFill>
                  <a:schemeClr val="dk1"/>
                </a:solidFill>
                <a:latin typeface="+mn-lt"/>
                <a:ea typeface="Calibri"/>
                <a:cs typeface="Calibri"/>
                <a:sym typeface="Calibri"/>
              </a:rPr>
              <a:t>Néanmoins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assurez-vous</a:t>
            </a:r>
            <a:r>
              <a:rPr lang="en-US" sz="1200" dirty="0">
                <a:solidFill>
                  <a:schemeClr val="dk1"/>
                </a:solidFill>
                <a:latin typeface="+mn-lt"/>
                <a:ea typeface="Calibri"/>
                <a:cs typeface="Calibri"/>
                <a:sym typeface="Calibri"/>
              </a:rPr>
              <a:t> de ne pas </a:t>
            </a:r>
            <a:r>
              <a:rPr lang="en-US" sz="1200" dirty="0" err="1">
                <a:solidFill>
                  <a:schemeClr val="dk1"/>
                </a:solidFill>
                <a:latin typeface="+mn-lt"/>
                <a:ea typeface="Calibri"/>
                <a:cs typeface="Calibri"/>
                <a:sym typeface="Calibri"/>
              </a:rPr>
              <a:t>utiliser</a:t>
            </a:r>
            <a:r>
              <a:rPr lang="en-US" sz="1200" dirty="0">
                <a:solidFill>
                  <a:schemeClr val="dk1"/>
                </a:solidFill>
                <a:latin typeface="+mn-lt"/>
                <a:ea typeface="Calibri"/>
                <a:cs typeface="Calibri"/>
                <a:sym typeface="Calibri"/>
              </a:rPr>
              <a:t> des </a:t>
            </a:r>
            <a:r>
              <a:rPr lang="en-US" sz="1200" dirty="0" err="1">
                <a:solidFill>
                  <a:schemeClr val="dk1"/>
                </a:solidFill>
                <a:latin typeface="+mn-lt"/>
                <a:ea typeface="Calibri"/>
                <a:cs typeface="Calibri"/>
                <a:sym typeface="Calibri"/>
              </a:rPr>
              <a:t>termes</a:t>
            </a:r>
            <a:r>
              <a:rPr lang="en-US" sz="1200" dirty="0">
                <a:solidFill>
                  <a:schemeClr val="dk1"/>
                </a:solidFill>
                <a:latin typeface="+mn-lt"/>
                <a:ea typeface="Calibri"/>
                <a:cs typeface="Calibri"/>
                <a:sym typeface="Calibri"/>
              </a:rPr>
              <a:t> complexes </a:t>
            </a:r>
            <a:r>
              <a:rPr lang="en-US" sz="1200" dirty="0" err="1">
                <a:solidFill>
                  <a:schemeClr val="dk1"/>
                </a:solidFill>
                <a:latin typeface="+mn-lt"/>
                <a:ea typeface="Calibri"/>
                <a:cs typeface="Calibri"/>
                <a:sym typeface="Calibri"/>
              </a:rPr>
              <a:t>ou</a:t>
            </a:r>
            <a:r>
              <a:rPr lang="en-US" sz="1200" dirty="0">
                <a:solidFill>
                  <a:schemeClr val="dk1"/>
                </a:solidFill>
                <a:latin typeface="+mn-lt"/>
                <a:ea typeface="Calibri"/>
                <a:cs typeface="Calibri"/>
                <a:sym typeface="Calibri"/>
              </a:rPr>
              <a:t> techniques. Il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suffisant</a:t>
            </a:r>
            <a:r>
              <a:rPr lang="en-US" sz="1200" dirty="0">
                <a:solidFill>
                  <a:schemeClr val="dk1"/>
                </a:solidFill>
                <a:latin typeface="+mn-lt"/>
                <a:ea typeface="Calibri"/>
                <a:cs typeface="Calibri"/>
                <a:sym typeface="Calibri"/>
              </a:rPr>
              <a:t> de donner les </a:t>
            </a:r>
            <a:r>
              <a:rPr lang="en-US" sz="1200" dirty="0" err="1">
                <a:solidFill>
                  <a:schemeClr val="dk1"/>
                </a:solidFill>
                <a:latin typeface="+mn-lt"/>
                <a:ea typeface="Calibri"/>
                <a:cs typeface="Calibri"/>
                <a:sym typeface="Calibri"/>
              </a:rPr>
              <a:t>objectifs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généraux</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ou</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méthodes</a:t>
            </a:r>
            <a:r>
              <a:rPr lang="en-US" sz="1200" dirty="0">
                <a:solidFill>
                  <a:schemeClr val="dk1"/>
                </a:solidFill>
                <a:latin typeface="+mn-lt"/>
                <a:ea typeface="Calibri"/>
                <a:cs typeface="Calibri"/>
                <a:sym typeface="Calibri"/>
              </a:rPr>
              <a:t> que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utilisez</a:t>
            </a:r>
            <a:r>
              <a:rPr lang="en-US" sz="1200" dirty="0">
                <a:solidFill>
                  <a:schemeClr val="dk1"/>
                </a:solidFill>
                <a:latin typeface="+mn-lt"/>
                <a:ea typeface="Calibri"/>
                <a:cs typeface="Calibri"/>
                <a:sym typeface="Calibri"/>
              </a:rPr>
              <a:t>, par </a:t>
            </a:r>
            <a:r>
              <a:rPr lang="en-US" sz="1200" dirty="0" err="1">
                <a:solidFill>
                  <a:schemeClr val="dk1"/>
                </a:solidFill>
                <a:latin typeface="+mn-lt"/>
                <a:ea typeface="Calibri"/>
                <a:cs typeface="Calibri"/>
                <a:sym typeface="Calibri"/>
              </a:rPr>
              <a:t>exemple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J’étudie</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cerveaux</a:t>
            </a:r>
            <a:r>
              <a:rPr lang="en-US" sz="1200" dirty="0">
                <a:solidFill>
                  <a:schemeClr val="dk1"/>
                </a:solidFill>
                <a:latin typeface="+mn-lt"/>
                <a:ea typeface="Calibri"/>
                <a:cs typeface="Calibri"/>
                <a:sym typeface="Calibri"/>
              </a:rPr>
              <a:t> des </a:t>
            </a:r>
            <a:r>
              <a:rPr lang="en-US" sz="1200" dirty="0" err="1">
                <a:solidFill>
                  <a:schemeClr val="dk1"/>
                </a:solidFill>
                <a:latin typeface="+mn-lt"/>
                <a:ea typeface="Calibri"/>
                <a:cs typeface="Calibri"/>
                <a:sym typeface="Calibri"/>
              </a:rPr>
              <a:t>personnes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atteint</a:t>
            </a:r>
            <a:r>
              <a:rPr lang="en-US" sz="1200" dirty="0">
                <a:solidFill>
                  <a:schemeClr val="dk1"/>
                </a:solidFill>
                <a:latin typeface="+mn-lt"/>
                <a:ea typeface="Calibri"/>
                <a:cs typeface="Calibri"/>
                <a:sym typeface="Calibri"/>
              </a:rPr>
              <a:t> du cancer”</a:t>
            </a:r>
          </a:p>
          <a:p>
            <a:pPr marL="0" lvl="0" indent="0" algn="l" rtl="0">
              <a:spcBef>
                <a:spcPts val="0"/>
              </a:spcBef>
              <a:spcAft>
                <a:spcPts val="0"/>
              </a:spcAft>
              <a:buNone/>
            </a:pPr>
            <a:endParaRPr lang="en-US" sz="1200" dirty="0">
              <a:solidFill>
                <a:schemeClr val="dk1"/>
              </a:solidFill>
              <a:latin typeface="+mn-lt"/>
              <a:ea typeface="Calibri"/>
              <a:cs typeface="Calibri"/>
              <a:sym typeface="Calibri"/>
            </a:endParaRPr>
          </a:p>
          <a:p>
            <a:pPr marL="0" lvl="0" indent="0" algn="l" rtl="0">
              <a:spcBef>
                <a:spcPts val="0"/>
              </a:spcBef>
              <a:spcAft>
                <a:spcPts val="0"/>
              </a:spcAft>
              <a:buNone/>
            </a:pPr>
            <a:r>
              <a:rPr lang="en-US" sz="1200" b="1" dirty="0" err="1">
                <a:solidFill>
                  <a:schemeClr val="dk1"/>
                </a:solidFill>
                <a:latin typeface="+mn-lt"/>
                <a:ea typeface="Calibri"/>
                <a:cs typeface="Calibri"/>
                <a:sym typeface="Calibri"/>
              </a:rPr>
              <a:t>Assurez</a:t>
            </a:r>
            <a:r>
              <a:rPr lang="en-US" sz="1200" b="1" dirty="0">
                <a:solidFill>
                  <a:schemeClr val="dk1"/>
                </a:solidFill>
                <a:latin typeface="+mn-lt"/>
                <a:ea typeface="Calibri"/>
                <a:cs typeface="Calibri"/>
                <a:sym typeface="Calibri"/>
              </a:rPr>
              <a:t> </a:t>
            </a:r>
            <a:r>
              <a:rPr lang="en-US" sz="1200" b="1" dirty="0" err="1">
                <a:solidFill>
                  <a:schemeClr val="dk1"/>
                </a:solidFill>
                <a:latin typeface="+mn-lt"/>
                <a:ea typeface="Calibri"/>
                <a:cs typeface="Calibri"/>
                <a:sym typeface="Calibri"/>
              </a:rPr>
              <a:t>vous</a:t>
            </a:r>
            <a:r>
              <a:rPr lang="en-US" sz="1200" b="1" dirty="0">
                <a:solidFill>
                  <a:schemeClr val="dk1"/>
                </a:solidFill>
                <a:latin typeface="+mn-lt"/>
                <a:ea typeface="Calibri"/>
                <a:cs typeface="Calibri"/>
                <a:sym typeface="Calibri"/>
              </a:rPr>
              <a:t> de </a:t>
            </a:r>
            <a:r>
              <a:rPr lang="en-US" sz="1200" b="1" dirty="0" err="1">
                <a:solidFill>
                  <a:schemeClr val="dk1"/>
                </a:solidFill>
                <a:latin typeface="+mn-lt"/>
                <a:ea typeface="Calibri"/>
                <a:cs typeface="Calibri"/>
                <a:sym typeface="Calibri"/>
              </a:rPr>
              <a:t>parler</a:t>
            </a:r>
            <a:r>
              <a:rPr lang="en-US" sz="1200" b="1" dirty="0">
                <a:solidFill>
                  <a:schemeClr val="dk1"/>
                </a:solidFill>
                <a:latin typeface="+mn-lt"/>
                <a:ea typeface="Calibri"/>
                <a:cs typeface="Calibri"/>
                <a:sym typeface="Calibri"/>
              </a:rPr>
              <a:t> aux </a:t>
            </a:r>
            <a:r>
              <a:rPr lang="en-US" sz="1200" b="1" dirty="0" err="1">
                <a:solidFill>
                  <a:schemeClr val="dk1"/>
                </a:solidFill>
                <a:latin typeface="+mn-lt"/>
                <a:ea typeface="Calibri"/>
                <a:cs typeface="Calibri"/>
                <a:sym typeface="Calibri"/>
              </a:rPr>
              <a:t>élèves</a:t>
            </a:r>
            <a:r>
              <a:rPr lang="en-US" sz="1200" b="1" dirty="0">
                <a:solidFill>
                  <a:schemeClr val="dk1"/>
                </a:solidFill>
                <a:latin typeface="+mn-lt"/>
                <a:ea typeface="Calibri"/>
                <a:cs typeface="Calibri"/>
                <a:sym typeface="Calibri"/>
              </a:rPr>
              <a:t> de </a:t>
            </a:r>
            <a:r>
              <a:rPr lang="en-US" sz="1200" b="1" dirty="0" err="1">
                <a:solidFill>
                  <a:schemeClr val="dk1"/>
                </a:solidFill>
                <a:latin typeface="+mn-lt"/>
                <a:ea typeface="Calibri"/>
                <a:cs typeface="Calibri"/>
                <a:sym typeface="Calibri"/>
              </a:rPr>
              <a:t>ce</a:t>
            </a:r>
            <a:r>
              <a:rPr lang="en-US" sz="1200" b="1" dirty="0">
                <a:solidFill>
                  <a:schemeClr val="dk1"/>
                </a:solidFill>
                <a:latin typeface="+mn-lt"/>
                <a:ea typeface="Calibri"/>
                <a:cs typeface="Calibri"/>
                <a:sym typeface="Calibri"/>
              </a:rPr>
              <a:t> qui </a:t>
            </a:r>
            <a:r>
              <a:rPr lang="en-US" sz="1200" b="1" dirty="0" err="1">
                <a:solidFill>
                  <a:schemeClr val="dk1"/>
                </a:solidFill>
                <a:latin typeface="+mn-lt"/>
                <a:ea typeface="Calibri"/>
                <a:cs typeface="Calibri"/>
                <a:sym typeface="Calibri"/>
              </a:rPr>
              <a:t>vous</a:t>
            </a:r>
            <a:r>
              <a:rPr lang="en-US" sz="1200" b="1" dirty="0">
                <a:solidFill>
                  <a:schemeClr val="dk1"/>
                </a:solidFill>
                <a:latin typeface="+mn-lt"/>
                <a:ea typeface="Calibri"/>
                <a:cs typeface="Calibri"/>
                <a:sym typeface="Calibri"/>
              </a:rPr>
              <a:t> </a:t>
            </a:r>
            <a:r>
              <a:rPr lang="en-US" sz="1200" b="1" dirty="0" err="1">
                <a:solidFill>
                  <a:schemeClr val="dk1"/>
                </a:solidFill>
                <a:latin typeface="+mn-lt"/>
                <a:ea typeface="Calibri"/>
                <a:cs typeface="Calibri"/>
                <a:sym typeface="Calibri"/>
              </a:rPr>
              <a:t>facine</a:t>
            </a:r>
            <a:r>
              <a:rPr lang="en-US" sz="1200" b="1" dirty="0">
                <a:solidFill>
                  <a:schemeClr val="dk1"/>
                </a:solidFill>
                <a:latin typeface="+mn-lt"/>
                <a:ea typeface="Calibri"/>
                <a:cs typeface="Calibri"/>
                <a:sym typeface="Calibri"/>
              </a:rPr>
              <a:t> le plus sur </a:t>
            </a:r>
            <a:r>
              <a:rPr lang="en-US" sz="1200" b="1" dirty="0" err="1">
                <a:solidFill>
                  <a:schemeClr val="dk1"/>
                </a:solidFill>
                <a:latin typeface="+mn-lt"/>
                <a:ea typeface="Calibri"/>
                <a:cs typeface="Calibri"/>
                <a:sym typeface="Calibri"/>
              </a:rPr>
              <a:t>votre</a:t>
            </a:r>
            <a:r>
              <a:rPr lang="en-US" sz="1200" b="1" dirty="0">
                <a:solidFill>
                  <a:schemeClr val="dk1"/>
                </a:solidFill>
                <a:latin typeface="+mn-lt"/>
                <a:ea typeface="Calibri"/>
                <a:cs typeface="Calibri"/>
                <a:sym typeface="Calibri"/>
              </a:rPr>
              <a:t> recherche !</a:t>
            </a:r>
          </a:p>
        </p:txBody>
      </p:sp>
      <p:sp>
        <p:nvSpPr>
          <p:cNvPr id="4" name="Slide Number Placeholder 3"/>
          <p:cNvSpPr>
            <a:spLocks noGrp="1"/>
          </p:cNvSpPr>
          <p:nvPr>
            <p:ph type="sldNum" sz="quarter" idx="10"/>
          </p:nvPr>
        </p:nvSpPr>
        <p:spPr/>
        <p:txBody>
          <a:bodyPr/>
          <a:lstStyle/>
          <a:p>
            <a:fld id="{9997DE5E-61CD-48C2-9C27-BA7C93BFD2AE}" type="slidenum">
              <a:rPr lang="en-US" smtClean="0"/>
              <a:pPr/>
              <a:t>4</a:t>
            </a:fld>
            <a:endParaRPr lang="en-US"/>
          </a:p>
        </p:txBody>
      </p:sp>
    </p:spTree>
    <p:extLst>
      <p:ext uri="{BB962C8B-B14F-4D97-AF65-F5344CB8AC3E}">
        <p14:creationId xmlns:p14="http://schemas.microsoft.com/office/powerpoint/2010/main" val="2568482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5 - (~5 min): </a:t>
            </a:r>
          </a:p>
          <a:p>
            <a:endParaRPr lang="en-CA" sz="1200" kern="1200" dirty="0">
              <a:solidFill>
                <a:schemeClr val="tx1"/>
              </a:solidFill>
              <a:latin typeface="+mn-lt"/>
              <a:ea typeface="+mn-ea"/>
              <a:cs typeface="+mn-cs"/>
            </a:endParaRPr>
          </a:p>
          <a:p>
            <a:pPr marL="0" lvl="0" indent="0" algn="l" rtl="0">
              <a:spcBef>
                <a:spcPts val="0"/>
              </a:spcBef>
              <a:spcAft>
                <a:spcPts val="0"/>
              </a:spcAft>
              <a:buNone/>
            </a:pPr>
            <a:r>
              <a:rPr lang="en-US" sz="1200" dirty="0" err="1">
                <a:solidFill>
                  <a:schemeClr val="dk1"/>
                </a:solidFill>
                <a:latin typeface="+mn-lt"/>
                <a:ea typeface="Calibri"/>
                <a:cs typeface="Calibri"/>
                <a:sym typeface="Calibri"/>
              </a:rPr>
              <a:t>Aujourd'hui</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c'est</a:t>
            </a:r>
            <a:r>
              <a:rPr lang="en-US" sz="1200" dirty="0">
                <a:solidFill>
                  <a:schemeClr val="dk1"/>
                </a:solidFill>
                <a:latin typeface="+mn-lt"/>
                <a:ea typeface="Calibri"/>
                <a:cs typeface="Calibri"/>
                <a:sym typeface="Calibri"/>
              </a:rPr>
              <a:t> la session 1 de Mission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et nous </a:t>
            </a:r>
            <a:r>
              <a:rPr lang="en-US" sz="1200" dirty="0" err="1">
                <a:solidFill>
                  <a:schemeClr val="dk1"/>
                </a:solidFill>
                <a:latin typeface="+mn-lt"/>
                <a:ea typeface="Calibri"/>
                <a:cs typeface="Calibri"/>
                <a:sym typeface="Calibri"/>
              </a:rPr>
              <a:t>allons</a:t>
            </a:r>
            <a:r>
              <a:rPr lang="en-US" sz="1200" dirty="0">
                <a:solidFill>
                  <a:schemeClr val="dk1"/>
                </a:solidFill>
                <a:latin typeface="+mn-lt"/>
                <a:ea typeface="Calibri"/>
                <a:cs typeface="Calibri"/>
                <a:sym typeface="Calibri"/>
              </a:rPr>
              <a:t> nous poser la question: </a:t>
            </a:r>
            <a:r>
              <a:rPr lang="en-US" sz="1200" dirty="0" err="1">
                <a:solidFill>
                  <a:schemeClr val="dk1"/>
                </a:solidFill>
                <a:latin typeface="+mn-lt"/>
                <a:ea typeface="Calibri"/>
                <a:cs typeface="Calibri"/>
                <a:sym typeface="Calibri"/>
              </a:rPr>
              <a:t>qu’est-ce</a:t>
            </a:r>
            <a:r>
              <a:rPr lang="en-US" sz="1200" dirty="0">
                <a:solidFill>
                  <a:schemeClr val="dk1"/>
                </a:solidFill>
                <a:latin typeface="+mn-lt"/>
                <a:ea typeface="Calibri"/>
                <a:cs typeface="Calibri"/>
                <a:sym typeface="Calibri"/>
              </a:rPr>
              <a:t> que le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err="1">
                <a:solidFill>
                  <a:schemeClr val="dk1"/>
                </a:solidFill>
                <a:latin typeface="+mn-lt"/>
                <a:ea typeface="Calibri"/>
                <a:cs typeface="Calibri"/>
                <a:sym typeface="Calibri"/>
              </a:rPr>
              <a:t>Demandez-leur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qu'ils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savent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déjà</a:t>
            </a:r>
            <a:r>
              <a:rPr lang="en-US" sz="1200" dirty="0">
                <a:solidFill>
                  <a:schemeClr val="dk1"/>
                </a:solidFill>
                <a:latin typeface="+mn-lt"/>
                <a:ea typeface="Calibri"/>
                <a:cs typeface="Calibri"/>
                <a:sym typeface="Calibri"/>
              </a:rPr>
              <a:t> sur le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qu'ils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entendu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ou</a:t>
            </a:r>
            <a:r>
              <a:rPr lang="en-US" sz="1200" dirty="0">
                <a:solidFill>
                  <a:schemeClr val="dk1"/>
                </a:solidFill>
                <a:latin typeface="+mn-lt"/>
                <a:ea typeface="Calibri"/>
                <a:cs typeface="Calibri"/>
                <a:sym typeface="Calibri"/>
              </a:rPr>
              <a:t> vu dans les films et à la </a:t>
            </a:r>
            <a:r>
              <a:rPr lang="en-US" sz="1200" dirty="0" err="1">
                <a:solidFill>
                  <a:schemeClr val="dk1"/>
                </a:solidFill>
                <a:latin typeface="+mn-lt"/>
                <a:ea typeface="Calibri"/>
                <a:cs typeface="Calibri"/>
                <a:sym typeface="Calibri"/>
              </a:rPr>
              <a:t>télévision</a:t>
            </a:r>
            <a:r>
              <a:rPr lang="en-US" sz="1200" dirty="0">
                <a:solidFill>
                  <a:schemeClr val="dk1"/>
                </a:solidFill>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pPr marL="0" lvl="0" indent="0" algn="l" rtl="0">
              <a:spcBef>
                <a:spcPts val="0"/>
              </a:spcBef>
              <a:spcAft>
                <a:spcPts val="0"/>
              </a:spcAft>
              <a:buNone/>
            </a:pPr>
            <a:endParaRPr lang="en-US" sz="1200" dirty="0">
              <a:solidFill>
                <a:schemeClr val="dk1"/>
              </a:solidFill>
              <a:latin typeface="+mn-lt"/>
              <a:ea typeface="Calibri"/>
              <a:cs typeface="Calibri"/>
              <a:sym typeface="Calibri"/>
            </a:endParaRPr>
          </a:p>
          <a:p>
            <a:pPr marL="0" lvl="0" indent="0" algn="l" rtl="0">
              <a:spcBef>
                <a:spcPts val="0"/>
              </a:spcBef>
              <a:spcAft>
                <a:spcPts val="0"/>
              </a:spcAft>
              <a:buNone/>
            </a:pPr>
            <a:endParaRPr lang="en-US" sz="1200" dirty="0">
              <a:solidFill>
                <a:schemeClr val="dk1"/>
              </a:solidFill>
              <a:latin typeface="+mn-lt"/>
              <a:ea typeface="Calibri"/>
              <a:cs typeface="Calibri"/>
              <a:sym typeface="Calibri"/>
            </a:endParaRPr>
          </a:p>
          <a:p>
            <a:pPr marL="0" lvl="0" indent="0" algn="l" rtl="0">
              <a:spcBef>
                <a:spcPts val="0"/>
              </a:spcBef>
              <a:spcAft>
                <a:spcPts val="0"/>
              </a:spcAft>
              <a:buNone/>
            </a:pPr>
            <a:r>
              <a:rPr lang="en-US" sz="1200" dirty="0" err="1">
                <a:solidFill>
                  <a:schemeClr val="dk1"/>
                </a:solidFill>
                <a:latin typeface="+mn-lt"/>
                <a:ea typeface="Calibri"/>
                <a:cs typeface="Calibri"/>
                <a:sym typeface="Calibri"/>
              </a:rPr>
              <a:t>Utilisez</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temps pour </a:t>
            </a:r>
            <a:r>
              <a:rPr lang="en-US" sz="1200" dirty="0" err="1">
                <a:solidFill>
                  <a:schemeClr val="dk1"/>
                </a:solidFill>
                <a:latin typeface="+mn-lt"/>
                <a:ea typeface="Calibri"/>
                <a:cs typeface="Calibri"/>
                <a:sym typeface="Calibri"/>
              </a:rPr>
              <a:t>avoir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idée</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que les </a:t>
            </a:r>
            <a:r>
              <a:rPr lang="en-US" sz="1200" dirty="0" err="1">
                <a:solidFill>
                  <a:schemeClr val="dk1"/>
                </a:solidFill>
                <a:latin typeface="+mn-lt"/>
                <a:ea typeface="Calibri"/>
                <a:cs typeface="Calibri"/>
                <a:sym typeface="Calibri"/>
              </a:rPr>
              <a:t>élèves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savent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déja</a:t>
            </a:r>
            <a:r>
              <a:rPr lang="en-US" sz="1200" dirty="0">
                <a:solidFill>
                  <a:schemeClr val="dk1"/>
                </a:solidFill>
                <a:latin typeface="+mn-lt"/>
                <a:ea typeface="Calibri"/>
                <a:cs typeface="Calibri"/>
                <a:sym typeface="Calibri"/>
              </a:rPr>
              <a:t>̀ et </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à quoi </a:t>
            </a:r>
            <a:r>
              <a:rPr lang="en-US" sz="1200" dirty="0" err="1">
                <a:solidFill>
                  <a:schemeClr val="dk1"/>
                </a:solidFill>
                <a:latin typeface="+mn-lt"/>
                <a:ea typeface="Calibri"/>
                <a:cs typeface="Calibri"/>
                <a:sym typeface="Calibri"/>
              </a:rPr>
              <a:t>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sont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intéressés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c’est</a:t>
            </a:r>
            <a:r>
              <a:rPr lang="en-US" sz="1200" dirty="0">
                <a:solidFill>
                  <a:schemeClr val="dk1"/>
                </a:solidFill>
                <a:latin typeface="+mn-lt"/>
                <a:ea typeface="Calibri"/>
                <a:cs typeface="Calibri"/>
                <a:sym typeface="Calibri"/>
              </a:rPr>
              <a:t>-à-dire, il y a-t-il beaucoup de questions sur les </a:t>
            </a:r>
            <a:r>
              <a:rPr lang="en-US" sz="1200" dirty="0" err="1">
                <a:solidFill>
                  <a:schemeClr val="dk1"/>
                </a:solidFill>
                <a:latin typeface="+mn-lt"/>
                <a:ea typeface="Calibri"/>
                <a:cs typeface="Calibri"/>
                <a:sym typeface="Calibri"/>
              </a:rPr>
              <a:t>rêves</a:t>
            </a:r>
            <a:r>
              <a:rPr lang="en-US" sz="1200" dirty="0">
                <a:solidFill>
                  <a:schemeClr val="dk1"/>
                </a:solidFill>
                <a:latin typeface="+mn-lt"/>
                <a:ea typeface="Calibri"/>
                <a:cs typeface="Calibri"/>
                <a:sym typeface="Calibri"/>
              </a:rPr>
              <a:t>, la </a:t>
            </a:r>
            <a:r>
              <a:rPr lang="en-US" sz="1200" dirty="0" err="1">
                <a:solidFill>
                  <a:schemeClr val="dk1"/>
                </a:solidFill>
                <a:latin typeface="+mn-lt"/>
                <a:ea typeface="Calibri"/>
                <a:cs typeface="Calibri"/>
                <a:sym typeface="Calibri"/>
              </a:rPr>
              <a:t>mémoire</a:t>
            </a:r>
            <a:r>
              <a:rPr lang="en-US" sz="1200" dirty="0">
                <a:solidFill>
                  <a:schemeClr val="dk1"/>
                </a:solidFill>
                <a:latin typeface="+mn-lt"/>
                <a:ea typeface="Calibri"/>
                <a:cs typeface="Calibri"/>
                <a:sym typeface="Calibri"/>
              </a:rPr>
              <a:t>, etc.). </a:t>
            </a:r>
            <a:r>
              <a:rPr lang="en-US" sz="1200" dirty="0" err="1">
                <a:solidFill>
                  <a:schemeClr val="dk1"/>
                </a:solidFill>
                <a:latin typeface="+mn-lt"/>
                <a:ea typeface="Calibri"/>
                <a:cs typeface="Calibri"/>
                <a:sym typeface="Calibri"/>
              </a:rPr>
              <a:t>Cela</a:t>
            </a:r>
            <a:r>
              <a:rPr lang="en-US" sz="1200" dirty="0">
                <a:solidFill>
                  <a:schemeClr val="dk1"/>
                </a:solidFill>
                <a:latin typeface="+mn-lt"/>
                <a:ea typeface="Calibri"/>
                <a:cs typeface="Calibri"/>
                <a:sym typeface="Calibri"/>
              </a:rPr>
              <a:t> sera utile dans la </a:t>
            </a:r>
            <a:r>
              <a:rPr lang="en-US" sz="1200" dirty="0" err="1">
                <a:solidFill>
                  <a:schemeClr val="dk1"/>
                </a:solidFill>
                <a:latin typeface="+mn-lt"/>
                <a:ea typeface="Calibri"/>
                <a:cs typeface="Calibri"/>
                <a:sym typeface="Calibri"/>
              </a:rPr>
              <a:t>préparation</a:t>
            </a:r>
            <a:r>
              <a:rPr lang="en-US" sz="1200" dirty="0">
                <a:solidFill>
                  <a:schemeClr val="dk1"/>
                </a:solidFill>
                <a:latin typeface="+mn-lt"/>
                <a:ea typeface="Calibri"/>
                <a:cs typeface="Calibri"/>
                <a:sym typeface="Calibri"/>
              </a:rPr>
              <a:t> des sessions futures. </a:t>
            </a:r>
            <a:r>
              <a:rPr lang="en-US" sz="1200" dirty="0" err="1">
                <a:solidFill>
                  <a:schemeClr val="dk1"/>
                </a:solidFill>
                <a:latin typeface="+mn-lt"/>
                <a:ea typeface="Calibri"/>
                <a:cs typeface="Calibri"/>
                <a:sym typeface="Calibri"/>
              </a:rPr>
              <a:t>S’ils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citent</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l’info</a:t>
            </a:r>
            <a:r>
              <a:rPr lang="en-US" sz="1200" dirty="0">
                <a:solidFill>
                  <a:schemeClr val="dk1"/>
                </a:solidFill>
                <a:latin typeface="+mn-lt"/>
                <a:ea typeface="Calibri"/>
                <a:cs typeface="Calibri"/>
                <a:sym typeface="Calibri"/>
              </a:rPr>
              <a:t> qui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fausse</a:t>
            </a:r>
            <a:r>
              <a:rPr lang="en-US" sz="1200" dirty="0">
                <a:solidFill>
                  <a:schemeClr val="dk1"/>
                </a:solidFill>
                <a:latin typeface="+mn-lt"/>
                <a:ea typeface="Calibri"/>
                <a:cs typeface="Calibri"/>
                <a:sym typeface="Calibri"/>
              </a:rPr>
              <a:t> (e.g. nous </a:t>
            </a:r>
            <a:r>
              <a:rPr lang="en-US" sz="1200" dirty="0" err="1">
                <a:solidFill>
                  <a:schemeClr val="dk1"/>
                </a:solidFill>
                <a:latin typeface="+mn-lt"/>
                <a:ea typeface="Calibri"/>
                <a:cs typeface="Calibri"/>
                <a:sym typeface="Calibri"/>
              </a:rPr>
              <a:t>utilisons</a:t>
            </a:r>
            <a:r>
              <a:rPr lang="en-US" sz="1200" dirty="0">
                <a:solidFill>
                  <a:schemeClr val="dk1"/>
                </a:solidFill>
                <a:latin typeface="+mn-lt"/>
                <a:ea typeface="Calibri"/>
                <a:cs typeface="Calibri"/>
                <a:sym typeface="Calibri"/>
              </a:rPr>
              <a:t> 10% de </a:t>
            </a:r>
            <a:r>
              <a:rPr lang="en-US" sz="1200" dirty="0" err="1">
                <a:solidFill>
                  <a:schemeClr val="dk1"/>
                </a:solidFill>
                <a:latin typeface="+mn-lt"/>
                <a:ea typeface="Calibri"/>
                <a:cs typeface="Calibri"/>
                <a:sym typeface="Calibri"/>
              </a:rPr>
              <a:t>notre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devriez</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utiliser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cette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opportunite</a:t>
            </a:r>
            <a:r>
              <a:rPr lang="en-US" sz="1200" dirty="0">
                <a:solidFill>
                  <a:schemeClr val="dk1"/>
                </a:solidFill>
                <a:latin typeface="+mn-lt"/>
                <a:ea typeface="Calibri"/>
                <a:cs typeface="Calibri"/>
                <a:sym typeface="Calibri"/>
              </a:rPr>
              <a:t>́ pour </a:t>
            </a:r>
            <a:r>
              <a:rPr lang="en-US" sz="1200" dirty="0" err="1">
                <a:solidFill>
                  <a:schemeClr val="dk1"/>
                </a:solidFill>
                <a:latin typeface="+mn-lt"/>
                <a:ea typeface="Calibri"/>
                <a:cs typeface="Calibri"/>
                <a:sym typeface="Calibri"/>
              </a:rPr>
              <a:t>aller</a:t>
            </a:r>
            <a:r>
              <a:rPr lang="en-US" sz="1200" dirty="0">
                <a:solidFill>
                  <a:schemeClr val="dk1"/>
                </a:solidFill>
                <a:latin typeface="+mn-lt"/>
                <a:ea typeface="Calibri"/>
                <a:cs typeface="Calibri"/>
                <a:sym typeface="Calibri"/>
              </a:rPr>
              <a:t> dans plus de </a:t>
            </a:r>
            <a:r>
              <a:rPr lang="en-US" sz="1200" dirty="0" err="1">
                <a:solidFill>
                  <a:schemeClr val="dk1"/>
                </a:solidFill>
                <a:latin typeface="+mn-lt"/>
                <a:ea typeface="Calibri"/>
                <a:cs typeface="Calibri"/>
                <a:sym typeface="Calibri"/>
              </a:rPr>
              <a:t>détails</a:t>
            </a:r>
            <a:r>
              <a:rPr lang="en-US" sz="1200" dirty="0">
                <a:solidFill>
                  <a:schemeClr val="dk1"/>
                </a:solidFill>
                <a:latin typeface="+mn-lt"/>
                <a:ea typeface="Calibri"/>
                <a:cs typeface="Calibri"/>
                <a:sym typeface="Calibri"/>
              </a:rPr>
              <a:t> et clarifier tout </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malentendu</a:t>
            </a:r>
            <a:r>
              <a:rPr lang="en-US" sz="1200" dirty="0">
                <a:solidFill>
                  <a:schemeClr val="dk1"/>
                </a:solidFill>
                <a:latin typeface="+mn-lt"/>
                <a:ea typeface="Calibri"/>
                <a:cs typeface="Calibri"/>
                <a:sym typeface="Calibri"/>
              </a:rPr>
              <a: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a:solidFill>
                  <a:schemeClr val="dk1"/>
                </a:solidFill>
                <a:latin typeface="+mn-lt"/>
                <a:ea typeface="Calibri"/>
                <a:cs typeface="Calibri"/>
                <a:sym typeface="Calibri"/>
              </a:rPr>
              <a:t>Si </a:t>
            </a:r>
            <a:r>
              <a:rPr lang="en-US" sz="1200" dirty="0" err="1">
                <a:solidFill>
                  <a:schemeClr val="dk1"/>
                </a:solidFill>
                <a:latin typeface="+mn-lt"/>
                <a:ea typeface="Calibri"/>
                <a:cs typeface="Calibri"/>
                <a:sym typeface="Calibri"/>
              </a:rPr>
              <a:t>vos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élèves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sont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silencieux</a:t>
            </a:r>
            <a:r>
              <a:rPr lang="en-US" sz="1200" dirty="0">
                <a:solidFill>
                  <a:schemeClr val="dk1"/>
                </a:solidFill>
                <a:latin typeface="+mn-lt"/>
                <a:ea typeface="Calibri"/>
                <a:cs typeface="Calibri"/>
                <a:sym typeface="Calibri"/>
              </a:rPr>
              <a:t> et </a:t>
            </a:r>
            <a:r>
              <a:rPr lang="en-US" sz="1200" dirty="0" err="1">
                <a:solidFill>
                  <a:schemeClr val="dk1"/>
                </a:solidFill>
                <a:latin typeface="+mn-lt"/>
                <a:ea typeface="Calibri"/>
                <a:cs typeface="Calibri"/>
                <a:sym typeface="Calibri"/>
              </a:rPr>
              <a:t>il</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n’y</a:t>
            </a:r>
            <a:r>
              <a:rPr lang="en-US" sz="1200" dirty="0">
                <a:solidFill>
                  <a:schemeClr val="dk1"/>
                </a:solidFill>
                <a:latin typeface="+mn-lt"/>
                <a:ea typeface="Calibri"/>
                <a:cs typeface="Calibri"/>
                <a:sym typeface="Calibri"/>
              </a:rPr>
              <a:t> a pas de </a:t>
            </a:r>
            <a:r>
              <a:rPr lang="en-US" sz="1200" dirty="0" err="1">
                <a:solidFill>
                  <a:schemeClr val="dk1"/>
                </a:solidFill>
                <a:latin typeface="+mn-lt"/>
                <a:ea typeface="Calibri"/>
                <a:cs typeface="Calibri"/>
                <a:sym typeface="Calibri"/>
              </a:rPr>
              <a:t>volontaires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essayez</a:t>
            </a:r>
            <a:r>
              <a:rPr lang="en-US" sz="1200" dirty="0">
                <a:solidFill>
                  <a:schemeClr val="dk1"/>
                </a:solidFill>
                <a:latin typeface="+mn-lt"/>
                <a:ea typeface="Calibri"/>
                <a:cs typeface="Calibri"/>
                <a:sym typeface="Calibri"/>
              </a:rPr>
              <a:t> de faire le tour de la </a:t>
            </a:r>
            <a:r>
              <a:rPr lang="en-US" sz="1200" dirty="0" err="1">
                <a:solidFill>
                  <a:schemeClr val="dk1"/>
                </a:solidFill>
                <a:latin typeface="+mn-lt"/>
                <a:ea typeface="Calibri"/>
                <a:cs typeface="Calibri"/>
                <a:sym typeface="Calibri"/>
              </a:rPr>
              <a:t>classe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en</a:t>
            </a:r>
            <a:r>
              <a:rPr lang="en-US" sz="1200" dirty="0">
                <a:solidFill>
                  <a:schemeClr val="dk1"/>
                </a:solidFill>
                <a:latin typeface="+mn-lt"/>
                <a:ea typeface="Calibri"/>
                <a:cs typeface="Calibri"/>
                <a:sym typeface="Calibri"/>
              </a:rPr>
              <a:t> demandant à </a:t>
            </a:r>
            <a:r>
              <a:rPr lang="en-US" sz="1200" dirty="0" err="1">
                <a:solidFill>
                  <a:schemeClr val="dk1"/>
                </a:solidFill>
                <a:latin typeface="+mn-lt"/>
                <a:ea typeface="Calibri"/>
                <a:cs typeface="Calibri"/>
                <a:sym typeface="Calibri"/>
              </a:rPr>
              <a:t>tous</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élèves</a:t>
            </a:r>
            <a:r>
              <a:rPr lang="en-US" sz="1200" dirty="0">
                <a:solidFill>
                  <a:schemeClr val="dk1"/>
                </a:solidFill>
                <a:latin typeface="+mn-lt"/>
                <a:ea typeface="Calibri"/>
                <a:cs typeface="Calibri"/>
                <a:sym typeface="Calibri"/>
              </a:rPr>
              <a:t> de dire </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qu'ils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elles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déja</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entendu</a:t>
            </a:r>
            <a:r>
              <a:rPr lang="en-US" sz="1200" dirty="0">
                <a:solidFill>
                  <a:schemeClr val="dk1"/>
                </a:solidFill>
                <a:latin typeface="+mn-lt"/>
                <a:ea typeface="Calibri"/>
                <a:cs typeface="Calibri"/>
                <a:sym typeface="Calibri"/>
              </a:rPr>
              <a:t> à </a:t>
            </a:r>
            <a:r>
              <a:rPr lang="en-US" sz="1200" dirty="0" err="1">
                <a:solidFill>
                  <a:schemeClr val="dk1"/>
                </a:solidFill>
                <a:latin typeface="+mn-lt"/>
                <a:ea typeface="Calibri"/>
                <a:cs typeface="Calibri"/>
                <a:sym typeface="Calibri"/>
              </a:rPr>
              <a:t>propos</a:t>
            </a:r>
            <a:r>
              <a:rPr lang="en-US" sz="1200" dirty="0">
                <a:solidFill>
                  <a:schemeClr val="dk1"/>
                </a:solidFill>
                <a:latin typeface="+mn-lt"/>
                <a:ea typeface="Calibri"/>
                <a:cs typeface="Calibri"/>
                <a:sym typeface="Calibri"/>
              </a:rPr>
              <a:t> du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Sinon</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vous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pouvez</a:t>
            </a:r>
            <a:r>
              <a:rPr lang="en-US" sz="1200" dirty="0">
                <a:solidFill>
                  <a:schemeClr val="dk1"/>
                </a:solidFill>
                <a:latin typeface="+mn-lt"/>
                <a:ea typeface="Calibri"/>
                <a:cs typeface="Calibri"/>
                <a:sym typeface="Calibri"/>
              </a:rPr>
              <a:t> demander </a:t>
            </a:r>
            <a:r>
              <a:rPr lang="en-US" sz="1200" dirty="0" err="1">
                <a:solidFill>
                  <a:schemeClr val="dk1"/>
                </a:solidFill>
                <a:latin typeface="+mn-lt"/>
                <a:ea typeface="Calibri"/>
                <a:cs typeface="Calibri"/>
                <a:sym typeface="Calibri"/>
              </a:rPr>
              <a:t>certaines</a:t>
            </a:r>
            <a:r>
              <a:rPr lang="en-US" sz="1200" dirty="0">
                <a:solidFill>
                  <a:schemeClr val="dk1"/>
                </a:solidFill>
                <a:latin typeface="+mn-lt"/>
                <a:ea typeface="Calibri"/>
                <a:cs typeface="Calibri"/>
                <a:sym typeface="Calibri"/>
              </a:rPr>
              <a:t> questions </a:t>
            </a:r>
            <a:r>
              <a:rPr lang="en-US" sz="1200" dirty="0" err="1">
                <a:solidFill>
                  <a:schemeClr val="dk1"/>
                </a:solidFill>
                <a:latin typeface="+mn-lt"/>
                <a:ea typeface="Calibri"/>
                <a:cs typeface="Calibri"/>
                <a:sym typeface="Calibri"/>
              </a:rPr>
              <a:t>d'approfondissement</a:t>
            </a:r>
            <a:r>
              <a:rPr lang="en-US" sz="1200" dirty="0">
                <a:solidFill>
                  <a:schemeClr val="dk1"/>
                </a:solidFill>
                <a:latin typeface="+mn-lt"/>
                <a:ea typeface="Calibri"/>
                <a:cs typeface="Calibri"/>
                <a:sym typeface="Calibri"/>
              </a:rPr>
              <a:t>: </a:t>
            </a:r>
            <a:endParaRPr lang="en-US" dirty="0"/>
          </a:p>
          <a:p>
            <a:pPr marL="0" lvl="0" indent="0" algn="l" rtl="0">
              <a:spcBef>
                <a:spcPts val="0"/>
              </a:spcBef>
              <a:spcAft>
                <a:spcPts val="0"/>
              </a:spcAft>
              <a:buNone/>
            </a:pPr>
            <a:r>
              <a:rPr lang="en-US" sz="1200" dirty="0">
                <a:solidFill>
                  <a:schemeClr val="dk1"/>
                </a:solidFill>
                <a:latin typeface="+mn-lt"/>
                <a:ea typeface="Calibri"/>
                <a:cs typeface="Calibri"/>
                <a:sym typeface="Calibri"/>
              </a:rPr>
              <a:t>Ex. Quelle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la </a:t>
            </a:r>
            <a:r>
              <a:rPr lang="en-US" sz="1200" dirty="0" err="1">
                <a:solidFill>
                  <a:schemeClr val="dk1"/>
                </a:solidFill>
                <a:latin typeface="+mn-lt"/>
                <a:ea typeface="Calibri"/>
                <a:cs typeface="Calibri"/>
                <a:sym typeface="Calibri"/>
              </a:rPr>
              <a:t>taille</a:t>
            </a:r>
            <a:r>
              <a:rPr lang="en-US" sz="1200" dirty="0">
                <a:solidFill>
                  <a:schemeClr val="dk1"/>
                </a:solidFill>
                <a:latin typeface="+mn-lt"/>
                <a:ea typeface="Calibri"/>
                <a:cs typeface="Calibri"/>
                <a:sym typeface="Calibri"/>
              </a:rPr>
              <a:t> du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Pour quoi le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est-il</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utilise</a:t>
            </a:r>
            <a:r>
              <a:rPr lang="en-US" sz="1200" dirty="0">
                <a:solidFill>
                  <a:schemeClr val="dk1"/>
                </a:solidFill>
                <a:latin typeface="+mn-lt"/>
                <a:ea typeface="Calibri"/>
                <a:cs typeface="Calibri"/>
                <a:sym typeface="Calibri"/>
              </a:rPr>
              <a:t>́? À quoi </a:t>
            </a:r>
            <a:r>
              <a:rPr lang="en-US" sz="1200" dirty="0" err="1">
                <a:solidFill>
                  <a:schemeClr val="dk1"/>
                </a:solidFill>
                <a:latin typeface="+mn-lt"/>
                <a:ea typeface="Calibri"/>
                <a:cs typeface="Calibri"/>
                <a:sym typeface="Calibri"/>
              </a:rPr>
              <a:t>ressemble</a:t>
            </a:r>
            <a:r>
              <a:rPr lang="en-US" sz="1200" dirty="0">
                <a:solidFill>
                  <a:schemeClr val="dk1"/>
                </a:solidFill>
                <a:latin typeface="+mn-lt"/>
                <a:ea typeface="Calibri"/>
                <a:cs typeface="Calibri"/>
                <a:sym typeface="Calibri"/>
              </a:rPr>
              <a:t> le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a:solidFill>
                  <a:schemeClr val="dk1"/>
                </a:solidFill>
                <a:latin typeface="+mn-lt"/>
                <a:ea typeface="Calibri"/>
                <a:cs typeface="Calibri"/>
                <a:sym typeface="Calibri"/>
              </a:rPr>
              <a:t>Sites Web </a:t>
            </a:r>
            <a:r>
              <a:rPr lang="en-US" sz="1200" dirty="0" err="1">
                <a:solidFill>
                  <a:schemeClr val="dk1"/>
                </a:solidFill>
                <a:latin typeface="+mn-lt"/>
                <a:ea typeface="Calibri"/>
                <a:cs typeface="Calibri"/>
                <a:sym typeface="Calibri"/>
              </a:rPr>
              <a:t>utiles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Consultez</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ce</a:t>
            </a:r>
            <a:r>
              <a:rPr lang="en-US" sz="1200" dirty="0">
                <a:solidFill>
                  <a:schemeClr val="dk1"/>
                </a:solidFill>
                <a:latin typeface="+mn-lt"/>
                <a:ea typeface="Calibri"/>
                <a:cs typeface="Calibri"/>
                <a:sym typeface="Calibri"/>
              </a:rPr>
              <a:t> site Web pour des </a:t>
            </a:r>
            <a:r>
              <a:rPr lang="en-US" sz="1200" dirty="0" err="1">
                <a:solidFill>
                  <a:schemeClr val="dk1"/>
                </a:solidFill>
                <a:latin typeface="+mn-lt"/>
                <a:ea typeface="Calibri"/>
                <a:cs typeface="Calibri"/>
                <a:sym typeface="Calibri"/>
              </a:rPr>
              <a:t>faits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amusants</a:t>
            </a:r>
            <a:r>
              <a:rPr lang="en-US" sz="1200" dirty="0">
                <a:solidFill>
                  <a:schemeClr val="dk1"/>
                </a:solidFill>
                <a:latin typeface="+mn-lt"/>
                <a:ea typeface="Calibri"/>
                <a:cs typeface="Calibri"/>
                <a:sym typeface="Calibri"/>
              </a:rPr>
              <a:t> sur le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t>
            </a:r>
            <a:endParaRPr lang="en-US" dirty="0"/>
          </a:p>
          <a:p>
            <a:pPr marL="0" lvl="0" indent="0" algn="l" rtl="0">
              <a:spcBef>
                <a:spcPts val="0"/>
              </a:spcBef>
              <a:spcAft>
                <a:spcPts val="0"/>
              </a:spcAft>
              <a:buNone/>
            </a:pPr>
            <a:r>
              <a:rPr lang="en-US" sz="1200" dirty="0">
                <a:solidFill>
                  <a:schemeClr val="dk1"/>
                </a:solidFill>
                <a:latin typeface="+mn-lt"/>
                <a:ea typeface="Calibri"/>
                <a:cs typeface="Calibri"/>
                <a:sym typeface="Calibri"/>
              </a:rPr>
              <a:t>http://</a:t>
            </a:r>
            <a:r>
              <a:rPr lang="en-US" sz="1200" dirty="0" err="1">
                <a:solidFill>
                  <a:schemeClr val="dk1"/>
                </a:solidFill>
                <a:latin typeface="+mn-lt"/>
                <a:ea typeface="Calibri"/>
                <a:cs typeface="Calibri"/>
                <a:sym typeface="Calibri"/>
              </a:rPr>
              <a:t>www.nursingassistantcentral.com</a:t>
            </a:r>
            <a:r>
              <a:rPr lang="en-US" sz="1200" dirty="0">
                <a:solidFill>
                  <a:schemeClr val="dk1"/>
                </a:solidFill>
                <a:latin typeface="+mn-lt"/>
                <a:ea typeface="Calibri"/>
                <a:cs typeface="Calibri"/>
                <a:sym typeface="Calibri"/>
              </a:rPr>
              <a:t>/blog/2008/100-fascinating-facts-you- never-knew-about-the-human-brain/ </a:t>
            </a:r>
            <a:endParaRPr lang="en-US" dirty="0"/>
          </a:p>
          <a:p>
            <a:endParaRPr lang="en-CA" baseline="0" dirty="0"/>
          </a:p>
        </p:txBody>
      </p:sp>
      <p:sp>
        <p:nvSpPr>
          <p:cNvPr id="4" name="Slide Number Placeholder 3"/>
          <p:cNvSpPr>
            <a:spLocks noGrp="1"/>
          </p:cNvSpPr>
          <p:nvPr>
            <p:ph type="sldNum" sz="quarter" idx="10"/>
          </p:nvPr>
        </p:nvSpPr>
        <p:spPr/>
        <p:txBody>
          <a:bodyPr/>
          <a:lstStyle/>
          <a:p>
            <a:fld id="{9997DE5E-61CD-48C2-9C27-BA7C93BFD2AE}" type="slidenum">
              <a:rPr lang="en-US" smtClean="0"/>
              <a:pPr/>
              <a:t>5</a:t>
            </a:fld>
            <a:endParaRPr lang="en-US"/>
          </a:p>
        </p:txBody>
      </p:sp>
    </p:spTree>
    <p:extLst>
      <p:ext uri="{BB962C8B-B14F-4D97-AF65-F5344CB8AC3E}">
        <p14:creationId xmlns:p14="http://schemas.microsoft.com/office/powerpoint/2010/main" val="1000144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6 - (2 min):</a:t>
            </a:r>
            <a:r>
              <a:rPr lang="en-US" sz="1200" b="0" kern="1200" dirty="0">
                <a:solidFill>
                  <a:schemeClr val="tx1"/>
                </a:solidFill>
                <a:latin typeface="+mn-lt"/>
                <a:ea typeface="+mn-ea"/>
                <a:cs typeface="+mn-cs"/>
              </a:rPr>
              <a:t> </a:t>
            </a:r>
          </a:p>
          <a:p>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latin typeface="+mn-lt"/>
                <a:ea typeface="+mn-ea"/>
                <a:cs typeface="+mn-cs"/>
              </a:rPr>
              <a:t>Toutes</a:t>
            </a:r>
            <a:r>
              <a:rPr lang="en-US" sz="1200" b="0" kern="1200" dirty="0">
                <a:solidFill>
                  <a:schemeClr val="tx1"/>
                </a:solidFill>
                <a:latin typeface="+mn-lt"/>
                <a:ea typeface="+mn-ea"/>
                <a:cs typeface="+mn-cs"/>
              </a:rPr>
              <a:t> les </a:t>
            </a:r>
            <a:r>
              <a:rPr lang="en-US" sz="1200" b="0" kern="1200" dirty="0" err="1">
                <a:solidFill>
                  <a:schemeClr val="tx1"/>
                </a:solidFill>
                <a:latin typeface="+mn-lt"/>
                <a:ea typeface="+mn-ea"/>
                <a:cs typeface="+mn-cs"/>
              </a:rPr>
              <a:t>diapo</a:t>
            </a:r>
            <a:r>
              <a:rPr lang="en-US" sz="1200" b="0" kern="1200" dirty="0">
                <a:solidFill>
                  <a:schemeClr val="tx1"/>
                </a:solidFill>
                <a:latin typeface="+mn-lt"/>
                <a:ea typeface="+mn-ea"/>
                <a:cs typeface="+mn-cs"/>
              </a:rPr>
              <a:t> avec un </a:t>
            </a:r>
            <a:r>
              <a:rPr lang="en-US" sz="1200" b="0" kern="1200" dirty="0" err="1">
                <a:solidFill>
                  <a:schemeClr val="tx1"/>
                </a:solidFill>
                <a:latin typeface="+mn-lt"/>
                <a:ea typeface="+mn-ea"/>
                <a:cs typeface="+mn-cs"/>
              </a:rPr>
              <a:t>nuage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relient</a:t>
            </a:r>
            <a:r>
              <a:rPr lang="en-US" sz="1200" b="0" kern="1200" dirty="0">
                <a:solidFill>
                  <a:schemeClr val="tx1"/>
                </a:solidFill>
                <a:latin typeface="+mn-lt"/>
                <a:ea typeface="+mn-ea"/>
                <a:cs typeface="+mn-cs"/>
              </a:rPr>
              <a:t> au </a:t>
            </a:r>
            <a:r>
              <a:rPr lang="en-US" sz="1200" b="0" kern="1200" dirty="0" err="1">
                <a:solidFill>
                  <a:schemeClr val="tx1"/>
                </a:solidFill>
                <a:latin typeface="+mn-lt"/>
                <a:ea typeface="+mn-ea"/>
                <a:cs typeface="+mn-cs"/>
              </a:rPr>
              <a:t>thème</a:t>
            </a:r>
            <a:r>
              <a:rPr lang="en-US" sz="1200" b="0" kern="1200" dirty="0">
                <a:solidFill>
                  <a:schemeClr val="tx1"/>
                </a:solidFill>
                <a:latin typeface="+mn-lt"/>
                <a:ea typeface="+mn-ea"/>
                <a:cs typeface="+mn-cs"/>
              </a:rPr>
              <a:t> de la séance </a:t>
            </a:r>
            <a:r>
              <a:rPr lang="en-US" sz="1200" b="0" kern="1200" dirty="0" err="1">
                <a:solidFill>
                  <a:schemeClr val="tx1"/>
                </a:solidFill>
                <a:latin typeface="+mn-lt"/>
                <a:ea typeface="+mn-ea"/>
                <a:cs typeface="+mn-cs"/>
              </a:rPr>
              <a:t>d’aujourd’hui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Qu’est-ce</a:t>
            </a:r>
            <a:r>
              <a:rPr lang="en-US" sz="1200" b="0" kern="1200" dirty="0">
                <a:solidFill>
                  <a:schemeClr val="tx1"/>
                </a:solidFill>
                <a:latin typeface="+mn-lt"/>
                <a:ea typeface="+mn-ea"/>
                <a:cs typeface="+mn-cs"/>
              </a:rPr>
              <a:t> que le </a:t>
            </a:r>
            <a:r>
              <a:rPr lang="en-US" sz="1200" b="0" kern="1200" dirty="0" err="1">
                <a:solidFill>
                  <a:schemeClr val="tx1"/>
                </a:solidFill>
                <a:latin typeface="+mn-lt"/>
                <a:ea typeface="+mn-ea"/>
                <a:cs typeface="+mn-cs"/>
              </a:rPr>
              <a:t>cerveau</a:t>
            </a:r>
            <a:r>
              <a:rPr lang="en-US" sz="1200" b="0" kern="1200" dirty="0">
                <a:solidFill>
                  <a:schemeClr val="tx1"/>
                </a:solidFill>
                <a:latin typeface="+mn-lt"/>
                <a:ea typeface="+mn-ea"/>
                <a:cs typeface="+mn-cs"/>
              </a:rPr>
              <a:t>?</a:t>
            </a:r>
          </a:p>
          <a:p>
            <a:endParaRPr lang="en-US" sz="1200" b="0" kern="1200" dirty="0">
              <a:solidFill>
                <a:schemeClr val="tx1"/>
              </a:solidFill>
              <a:latin typeface="+mn-lt"/>
              <a:ea typeface="+mn-ea"/>
              <a:cs typeface="+mn-cs"/>
            </a:endParaRPr>
          </a:p>
          <a:p>
            <a:r>
              <a:rPr lang="en-US" sz="1200" b="0" kern="1200" dirty="0" err="1">
                <a:solidFill>
                  <a:schemeClr val="tx1"/>
                </a:solidFill>
                <a:latin typeface="+mn-lt"/>
                <a:ea typeface="+mn-ea"/>
                <a:cs typeface="+mn-cs"/>
              </a:rPr>
              <a:t>Cette</a:t>
            </a:r>
            <a:r>
              <a:rPr lang="en-US" sz="1200" b="0" kern="1200" dirty="0">
                <a:solidFill>
                  <a:schemeClr val="tx1"/>
                </a:solidFill>
                <a:latin typeface="+mn-lt"/>
                <a:ea typeface="+mn-ea"/>
                <a:cs typeface="+mn-cs"/>
              </a:rPr>
              <a:t> question se </a:t>
            </a:r>
            <a:r>
              <a:rPr lang="en-US" sz="1200" b="0" kern="1200" dirty="0" err="1">
                <a:solidFill>
                  <a:schemeClr val="tx1"/>
                </a:solidFill>
                <a:latin typeface="+mn-lt"/>
                <a:ea typeface="+mn-ea"/>
                <a:cs typeface="+mn-cs"/>
              </a:rPr>
              <a:t>répond</a:t>
            </a:r>
            <a:r>
              <a:rPr lang="en-US" sz="1200" b="0" kern="1200" dirty="0">
                <a:solidFill>
                  <a:schemeClr val="tx1"/>
                </a:solidFill>
                <a:latin typeface="+mn-lt"/>
                <a:ea typeface="+mn-ea"/>
                <a:cs typeface="+mn-cs"/>
              </a:rPr>
              <a:t> avec </a:t>
            </a:r>
            <a:r>
              <a:rPr lang="en-US" sz="1200" b="1" kern="1200" dirty="0">
                <a:solidFill>
                  <a:schemeClr val="tx1"/>
                </a:solidFill>
                <a:latin typeface="+mn-lt"/>
                <a:ea typeface="+mn-ea"/>
                <a:cs typeface="+mn-cs"/>
              </a:rPr>
              <a:t>OUI </a:t>
            </a:r>
            <a:r>
              <a:rPr lang="en-US" sz="1200" b="1" kern="1200" dirty="0" err="1">
                <a:solidFill>
                  <a:schemeClr val="tx1"/>
                </a:solidFill>
                <a:latin typeface="+mn-lt"/>
                <a:ea typeface="+mn-ea"/>
                <a:cs typeface="+mn-cs"/>
              </a:rPr>
              <a:t>ou</a:t>
            </a:r>
            <a:r>
              <a:rPr lang="en-US" sz="1200" b="1" kern="1200" dirty="0">
                <a:solidFill>
                  <a:schemeClr val="tx1"/>
                </a:solidFill>
                <a:latin typeface="+mn-lt"/>
                <a:ea typeface="+mn-ea"/>
                <a:cs typeface="+mn-cs"/>
              </a:rPr>
              <a:t> NON</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Demandez</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leur</a:t>
            </a:r>
            <a:r>
              <a:rPr lang="en-US" sz="1200" b="0" kern="1200" dirty="0">
                <a:solidFill>
                  <a:schemeClr val="tx1"/>
                </a:solidFill>
                <a:latin typeface="+mn-lt"/>
                <a:ea typeface="+mn-ea"/>
                <a:cs typeface="+mn-cs"/>
              </a:rPr>
              <a:t> de lever </a:t>
            </a:r>
            <a:r>
              <a:rPr lang="en-US" sz="1200" b="0" kern="1200" dirty="0" err="1">
                <a:solidFill>
                  <a:schemeClr val="tx1"/>
                </a:solidFill>
                <a:latin typeface="+mn-lt"/>
                <a:ea typeface="+mn-ea"/>
                <a:cs typeface="+mn-cs"/>
              </a:rPr>
              <a:t>leur</a:t>
            </a:r>
            <a:r>
              <a:rPr lang="en-US" sz="1200" b="0" kern="1200" dirty="0">
                <a:solidFill>
                  <a:schemeClr val="tx1"/>
                </a:solidFill>
                <a:latin typeface="+mn-lt"/>
                <a:ea typeface="+mn-ea"/>
                <a:cs typeface="+mn-cs"/>
              </a:rPr>
              <a:t> main pour y </a:t>
            </a:r>
            <a:r>
              <a:rPr lang="en-US" sz="1200" b="0" kern="1200" dirty="0" err="1">
                <a:solidFill>
                  <a:schemeClr val="tx1"/>
                </a:solidFill>
                <a:latin typeface="+mn-lt"/>
                <a:ea typeface="+mn-ea"/>
                <a:cs typeface="+mn-cs"/>
              </a:rPr>
              <a:t>répondre</a:t>
            </a:r>
            <a:r>
              <a:rPr lang="en-US" sz="1200" b="0" kern="120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Pour quelqu'un qui dit oui, demandez-lui pourquoi il le pense -&gt; S'il ne sait pas ce qu'est un organe, expliquez-lui (partie du corps qui fait une chose spécifique). Faites cela lorsque vous passez à la diapositive suivante.</a:t>
            </a:r>
          </a:p>
          <a:p>
            <a:br>
              <a:rPr lang="fr-FR" dirty="0"/>
            </a:br>
            <a:endParaRPr lang="en-US" dirty="0"/>
          </a:p>
        </p:txBody>
      </p:sp>
      <p:sp>
        <p:nvSpPr>
          <p:cNvPr id="4" name="Slide Number Placeholder 3"/>
          <p:cNvSpPr>
            <a:spLocks noGrp="1"/>
          </p:cNvSpPr>
          <p:nvPr>
            <p:ph type="sldNum" sz="quarter" idx="5"/>
          </p:nvPr>
        </p:nvSpPr>
        <p:spPr/>
        <p:txBody>
          <a:bodyPr/>
          <a:lstStyle/>
          <a:p>
            <a:fld id="{9997DE5E-61CD-48C2-9C27-BA7C93BFD2AE}" type="slidenum">
              <a:rPr lang="en-US" smtClean="0"/>
              <a:pPr/>
              <a:t>6</a:t>
            </a:fld>
            <a:endParaRPr lang="en-US"/>
          </a:p>
        </p:txBody>
      </p:sp>
    </p:spTree>
    <p:extLst>
      <p:ext uri="{BB962C8B-B14F-4D97-AF65-F5344CB8AC3E}">
        <p14:creationId xmlns:p14="http://schemas.microsoft.com/office/powerpoint/2010/main" val="1232924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r>
              <a:rPr lang="en-US" sz="1200" b="0" kern="1200" dirty="0" err="1">
                <a:solidFill>
                  <a:schemeClr val="tx1"/>
                </a:solidFill>
                <a:latin typeface="+mn-lt"/>
                <a:ea typeface="+mn-ea"/>
                <a:cs typeface="+mn-cs"/>
              </a:rPr>
              <a:t>Toutes</a:t>
            </a:r>
            <a:r>
              <a:rPr lang="en-US" sz="1200" b="0" kern="1200" dirty="0">
                <a:solidFill>
                  <a:schemeClr val="tx1"/>
                </a:solidFill>
                <a:latin typeface="+mn-lt"/>
                <a:ea typeface="+mn-ea"/>
                <a:cs typeface="+mn-cs"/>
              </a:rPr>
              <a:t> les </a:t>
            </a:r>
            <a:r>
              <a:rPr lang="en-US" sz="1200" b="0" kern="1200" dirty="0" err="1">
                <a:solidFill>
                  <a:schemeClr val="tx1"/>
                </a:solidFill>
                <a:latin typeface="+mn-lt"/>
                <a:ea typeface="+mn-ea"/>
                <a:cs typeface="+mn-cs"/>
              </a:rPr>
              <a:t>diapo</a:t>
            </a:r>
            <a:r>
              <a:rPr lang="en-US" sz="1200" b="0" kern="1200" dirty="0">
                <a:solidFill>
                  <a:schemeClr val="tx1"/>
                </a:solidFill>
                <a:latin typeface="+mn-lt"/>
                <a:ea typeface="+mn-ea"/>
                <a:cs typeface="+mn-cs"/>
              </a:rPr>
              <a:t> avec un </a:t>
            </a:r>
            <a:r>
              <a:rPr lang="en-US" sz="1200" b="0" kern="1200" dirty="0" err="1">
                <a:solidFill>
                  <a:schemeClr val="tx1"/>
                </a:solidFill>
                <a:latin typeface="+mn-lt"/>
                <a:ea typeface="+mn-ea"/>
                <a:cs typeface="+mn-cs"/>
              </a:rPr>
              <a:t>nuage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relient</a:t>
            </a:r>
            <a:r>
              <a:rPr lang="en-US" sz="1200" b="0" kern="1200" dirty="0">
                <a:solidFill>
                  <a:schemeClr val="tx1"/>
                </a:solidFill>
                <a:latin typeface="+mn-lt"/>
                <a:ea typeface="+mn-ea"/>
                <a:cs typeface="+mn-cs"/>
              </a:rPr>
              <a:t> au </a:t>
            </a:r>
            <a:r>
              <a:rPr lang="en-US" sz="1200" b="0" kern="1200" dirty="0" err="1">
                <a:solidFill>
                  <a:schemeClr val="tx1"/>
                </a:solidFill>
                <a:latin typeface="+mn-lt"/>
                <a:ea typeface="+mn-ea"/>
                <a:cs typeface="+mn-cs"/>
              </a:rPr>
              <a:t>thème</a:t>
            </a:r>
            <a:r>
              <a:rPr lang="en-US" sz="1200" b="0" kern="1200" dirty="0">
                <a:solidFill>
                  <a:schemeClr val="tx1"/>
                </a:solidFill>
                <a:latin typeface="+mn-lt"/>
                <a:ea typeface="+mn-ea"/>
                <a:cs typeface="+mn-cs"/>
              </a:rPr>
              <a:t> de la séance </a:t>
            </a:r>
            <a:r>
              <a:rPr lang="en-US" sz="1200" b="0" kern="1200" dirty="0" err="1">
                <a:solidFill>
                  <a:schemeClr val="tx1"/>
                </a:solidFill>
                <a:latin typeface="+mn-lt"/>
                <a:ea typeface="+mn-ea"/>
                <a:cs typeface="+mn-cs"/>
              </a:rPr>
              <a:t>d’aujourd’hui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Qu’est-ce</a:t>
            </a:r>
            <a:r>
              <a:rPr lang="en-US" sz="1200" b="0" kern="1200" dirty="0">
                <a:solidFill>
                  <a:schemeClr val="tx1"/>
                </a:solidFill>
                <a:latin typeface="+mn-lt"/>
                <a:ea typeface="+mn-ea"/>
                <a:cs typeface="+mn-cs"/>
              </a:rPr>
              <a:t> que le </a:t>
            </a:r>
            <a:r>
              <a:rPr lang="en-US" sz="1200" b="0" kern="1200" dirty="0" err="1">
                <a:solidFill>
                  <a:schemeClr val="tx1"/>
                </a:solidFill>
                <a:latin typeface="+mn-lt"/>
                <a:ea typeface="+mn-ea"/>
                <a:cs typeface="+mn-cs"/>
              </a:rPr>
              <a:t>cerveau</a:t>
            </a:r>
            <a:r>
              <a:rPr lang="en-US" sz="1200" b="0" kern="1200" dirty="0">
                <a:solidFill>
                  <a:schemeClr val="tx1"/>
                </a:solidFill>
                <a:latin typeface="+mn-lt"/>
                <a:ea typeface="+mn-ea"/>
                <a:cs typeface="+mn-cs"/>
              </a:rPr>
              <a:t>?</a:t>
            </a:r>
          </a:p>
          <a:p>
            <a:endParaRPr lang="en-US" dirty="0"/>
          </a:p>
          <a:p>
            <a:r>
              <a:rPr lang="en-US" dirty="0" err="1"/>
              <a:t>Cette</a:t>
            </a:r>
            <a:r>
              <a:rPr lang="en-US" dirty="0"/>
              <a:t> question </a:t>
            </a:r>
            <a:r>
              <a:rPr lang="en-US" dirty="0" err="1"/>
              <a:t>est</a:t>
            </a:r>
            <a:r>
              <a:rPr lang="en-US" dirty="0"/>
              <a:t> la suite de </a:t>
            </a:r>
            <a:r>
              <a:rPr lang="en-US" dirty="0" err="1"/>
              <a:t>celle</a:t>
            </a:r>
            <a:r>
              <a:rPr lang="en-US" dirty="0"/>
              <a:t> de la </a:t>
            </a:r>
            <a:r>
              <a:rPr lang="en-US" dirty="0" err="1"/>
              <a:t>précédente</a:t>
            </a:r>
            <a:r>
              <a:rPr lang="en-US" dirty="0"/>
              <a:t>. </a:t>
            </a:r>
            <a:r>
              <a:rPr lang="en-US" dirty="0" err="1"/>
              <a:t>S’ils</a:t>
            </a:r>
            <a:r>
              <a:rPr lang="en-US" dirty="0"/>
              <a:t> </a:t>
            </a:r>
            <a:r>
              <a:rPr lang="en-US" dirty="0" err="1"/>
              <a:t>savent</a:t>
            </a:r>
            <a:r>
              <a:rPr lang="en-US" dirty="0"/>
              <a:t> </a:t>
            </a:r>
            <a:r>
              <a:rPr lang="en-US" dirty="0" err="1"/>
              <a:t>ce</a:t>
            </a:r>
            <a:r>
              <a:rPr lang="en-US" dirty="0"/>
              <a:t> que </a:t>
            </a:r>
            <a:r>
              <a:rPr lang="en-US" dirty="0" err="1"/>
              <a:t>sont</a:t>
            </a:r>
            <a:r>
              <a:rPr lang="en-US" dirty="0"/>
              <a:t> les </a:t>
            </a:r>
            <a:r>
              <a:rPr lang="en-US" dirty="0" err="1"/>
              <a:t>organes</a:t>
            </a:r>
            <a:r>
              <a:rPr lang="en-US" dirty="0"/>
              <a:t>, </a:t>
            </a:r>
            <a:r>
              <a:rPr lang="en-US" dirty="0" err="1"/>
              <a:t>demandez</a:t>
            </a:r>
            <a:r>
              <a:rPr lang="en-US" dirty="0"/>
              <a:t> </a:t>
            </a:r>
            <a:r>
              <a:rPr lang="en-US" dirty="0" err="1"/>
              <a:t>leur</a:t>
            </a:r>
            <a:r>
              <a:rPr lang="en-US" dirty="0"/>
              <a:t> de </a:t>
            </a:r>
            <a:r>
              <a:rPr lang="en-US" dirty="0" err="1"/>
              <a:t>vous</a:t>
            </a:r>
            <a:r>
              <a:rPr lang="en-US" dirty="0"/>
              <a:t> donner des </a:t>
            </a:r>
            <a:r>
              <a:rPr lang="en-US" dirty="0" err="1"/>
              <a:t>exemples</a:t>
            </a:r>
            <a:r>
              <a:rPr lang="en-US" dirty="0"/>
              <a:t>. </a:t>
            </a:r>
            <a:r>
              <a:rPr lang="en-US" dirty="0" err="1"/>
              <a:t>Demandez</a:t>
            </a:r>
            <a:r>
              <a:rPr lang="en-US" dirty="0"/>
              <a:t> </a:t>
            </a:r>
            <a:r>
              <a:rPr lang="en-US" dirty="0" err="1"/>
              <a:t>ce</a:t>
            </a:r>
            <a:r>
              <a:rPr lang="en-US" dirty="0"/>
              <a:t> </a:t>
            </a:r>
            <a:r>
              <a:rPr lang="en-US" dirty="0" err="1"/>
              <a:t>qu’ils</a:t>
            </a:r>
            <a:r>
              <a:rPr lang="en-US" dirty="0"/>
              <a:t> font dans le corps.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endParaRPr lang="en-US" dirty="0"/>
          </a:p>
        </p:txBody>
      </p:sp>
      <p:sp>
        <p:nvSpPr>
          <p:cNvPr id="4" name="Slide Number Placeholder 3"/>
          <p:cNvSpPr>
            <a:spLocks noGrp="1"/>
          </p:cNvSpPr>
          <p:nvPr>
            <p:ph type="sldNum" sz="quarter" idx="5"/>
          </p:nvPr>
        </p:nvSpPr>
        <p:spPr/>
        <p:txBody>
          <a:bodyPr/>
          <a:lstStyle/>
          <a:p>
            <a:fld id="{9997DE5E-61CD-48C2-9C27-BA7C93BFD2AE}" type="slidenum">
              <a:rPr lang="en-US" smtClean="0"/>
              <a:pPr/>
              <a:t>7</a:t>
            </a:fld>
            <a:endParaRPr lang="en-US"/>
          </a:p>
        </p:txBody>
      </p:sp>
    </p:spTree>
    <p:extLst>
      <p:ext uri="{BB962C8B-B14F-4D97-AF65-F5344CB8AC3E}">
        <p14:creationId xmlns:p14="http://schemas.microsoft.com/office/powerpoint/2010/main" val="3695091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a:solidFill>
                  <a:schemeClr val="tx1"/>
                </a:solidFill>
                <a:effectLst/>
                <a:latin typeface="+mn-lt"/>
                <a:ea typeface="+mn-ea"/>
                <a:cs typeface="+mn-cs"/>
              </a:rPr>
              <a:t>Diapo</a:t>
            </a:r>
            <a:r>
              <a:rPr lang="en-US" sz="1200" b="1" kern="1200" dirty="0">
                <a:solidFill>
                  <a:schemeClr val="tx1"/>
                </a:solidFill>
                <a:effectLst/>
                <a:latin typeface="+mn-lt"/>
                <a:ea typeface="+mn-ea"/>
                <a:cs typeface="+mn-cs"/>
              </a:rPr>
              <a:t> 8 - (8 min):</a:t>
            </a:r>
          </a:p>
          <a:p>
            <a:endParaRPr lang="en-CA" sz="1200" kern="1200" dirty="0">
              <a:solidFill>
                <a:schemeClr val="tx1"/>
              </a:solidFill>
              <a:effectLst/>
              <a:latin typeface="+mn-lt"/>
              <a:ea typeface="+mn-ea"/>
              <a:cs typeface="+mn-cs"/>
            </a:endParaRPr>
          </a:p>
          <a:p>
            <a:pPr marL="0" lvl="0" indent="0" algn="l" rtl="0">
              <a:spcBef>
                <a:spcPts val="0"/>
              </a:spcBef>
              <a:spcAft>
                <a:spcPts val="0"/>
              </a:spcAft>
              <a:buNone/>
            </a:pPr>
            <a:r>
              <a:rPr lang="en-US" sz="1200" dirty="0" err="1">
                <a:solidFill>
                  <a:schemeClr val="dk1"/>
                </a:solidFill>
                <a:latin typeface="+mn-lt"/>
                <a:ea typeface="Calibri"/>
                <a:cs typeface="Calibri"/>
                <a:sym typeface="Calibri"/>
              </a:rPr>
              <a:t>Commencez</a:t>
            </a:r>
            <a:r>
              <a:rPr lang="en-US" sz="1200" dirty="0">
                <a:solidFill>
                  <a:schemeClr val="dk1"/>
                </a:solidFill>
                <a:latin typeface="+mn-lt"/>
                <a:ea typeface="Calibri"/>
                <a:cs typeface="Calibri"/>
                <a:sym typeface="Calibri"/>
              </a:rPr>
              <a:t> par le tableau </a:t>
            </a:r>
            <a:r>
              <a:rPr lang="en-US" sz="1200" dirty="0" err="1">
                <a:solidFill>
                  <a:schemeClr val="dk1"/>
                </a:solidFill>
                <a:latin typeface="+mn-lt"/>
                <a:ea typeface="Calibri"/>
                <a:cs typeface="Calibri"/>
                <a:sym typeface="Calibri"/>
              </a:rPr>
              <a:t>d'ensemble</a:t>
            </a:r>
            <a:r>
              <a:rPr lang="en-US" sz="1200" dirty="0">
                <a:solidFill>
                  <a:schemeClr val="dk1"/>
                </a:solidFill>
                <a:latin typeface="+mn-lt"/>
                <a:ea typeface="Calibri"/>
                <a:cs typeface="Calibri"/>
                <a:sym typeface="Calibri"/>
              </a:rPr>
              <a:t>: Le corps </a:t>
            </a:r>
            <a:r>
              <a:rPr lang="en-US" sz="1200" dirty="0" err="1">
                <a:solidFill>
                  <a:schemeClr val="dk1"/>
                </a:solidFill>
                <a:latin typeface="+mn-lt"/>
                <a:ea typeface="Calibri"/>
                <a:cs typeface="Calibri"/>
                <a:sym typeface="Calibri"/>
              </a:rPr>
              <a:t>humain</a:t>
            </a:r>
            <a:r>
              <a:rPr lang="en-US" sz="1200" dirty="0">
                <a:solidFill>
                  <a:schemeClr val="dk1"/>
                </a:solidFill>
                <a:latin typeface="+mn-lt"/>
                <a:ea typeface="Calibri"/>
                <a:cs typeface="Calibri"/>
                <a:sym typeface="Calibri"/>
              </a:rPr>
              <a:t> dans son ensemble. </a:t>
            </a:r>
            <a:endParaRPr lang="en-US" dirty="0"/>
          </a:p>
          <a:p>
            <a:endParaRPr lang="en-US" sz="1200" kern="1200" dirty="0">
              <a:solidFill>
                <a:schemeClr val="tx1"/>
              </a:solidFill>
              <a:effectLst/>
              <a:latin typeface="+mn-lt"/>
              <a:ea typeface="+mn-ea"/>
              <a:cs typeface="+mn-cs"/>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Un </a:t>
            </a:r>
            <a:r>
              <a:rPr lang="en-US" sz="1200" dirty="0" err="1">
                <a:solidFill>
                  <a:schemeClr val="dk1"/>
                </a:solidFill>
                <a:latin typeface="+mn-lt"/>
                <a:ea typeface="Calibri"/>
                <a:cs typeface="Calibri"/>
                <a:sym typeface="Calibri"/>
              </a:rPr>
              <a:t>organe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partie</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notre</a:t>
            </a:r>
            <a:r>
              <a:rPr lang="en-US" sz="1200" dirty="0">
                <a:solidFill>
                  <a:schemeClr val="dk1"/>
                </a:solidFill>
                <a:latin typeface="+mn-lt"/>
                <a:ea typeface="Calibri"/>
                <a:cs typeface="Calibri"/>
                <a:sym typeface="Calibri"/>
              </a:rPr>
              <a:t> corps qui a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fonction</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particulière</a:t>
            </a:r>
            <a:r>
              <a:rPr lang="en-US" sz="1200" dirty="0">
                <a:solidFill>
                  <a:schemeClr val="dk1"/>
                </a:solidFill>
                <a:latin typeface="+mn-lt"/>
                <a:ea typeface="Calibri"/>
                <a:cs typeface="Calibri"/>
                <a:sym typeface="Calibri"/>
              </a:rPr>
              <a:t>. </a:t>
            </a:r>
            <a:r>
              <a:rPr lang="en-US" sz="1200" dirty="0">
                <a:solidFill>
                  <a:schemeClr val="tx1"/>
                </a:solidFill>
                <a:latin typeface="+mn-lt"/>
                <a:ea typeface="+mn-ea"/>
                <a:cs typeface="+mn-cs"/>
                <a:sym typeface="Calibri"/>
              </a:rPr>
              <a:t> -&gt; </a:t>
            </a:r>
            <a:r>
              <a:rPr lang="en-US" sz="1200" dirty="0">
                <a:solidFill>
                  <a:schemeClr val="dk1"/>
                </a:solidFill>
                <a:latin typeface="+mn-lt"/>
                <a:ea typeface="Calibri"/>
                <a:cs typeface="Calibri"/>
                <a:sym typeface="Calibri"/>
              </a:rPr>
              <a:t>Le </a:t>
            </a:r>
            <a:r>
              <a:rPr lang="en-US" sz="1200" dirty="0" err="1">
                <a:solidFill>
                  <a:schemeClr val="dk1"/>
                </a:solidFill>
                <a:latin typeface="+mn-lt"/>
                <a:ea typeface="Calibri"/>
                <a:cs typeface="Calibri"/>
                <a:sym typeface="Calibri"/>
              </a:rPr>
              <a:t>cerveau</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est</a:t>
            </a:r>
            <a:r>
              <a:rPr lang="en-US" sz="1200" dirty="0">
                <a:solidFill>
                  <a:schemeClr val="dk1"/>
                </a:solidFill>
                <a:latin typeface="+mn-lt"/>
                <a:ea typeface="Calibri"/>
                <a:cs typeface="Calibri"/>
                <a:sym typeface="Calibri"/>
              </a:rPr>
              <a:t> un </a:t>
            </a:r>
            <a:r>
              <a:rPr lang="en-US" sz="1200" dirty="0" err="1">
                <a:solidFill>
                  <a:schemeClr val="dk1"/>
                </a:solidFill>
                <a:latin typeface="+mn-lt"/>
                <a:ea typeface="Calibri"/>
                <a:cs typeface="Calibri"/>
                <a:sym typeface="Calibri"/>
              </a:rPr>
              <a:t>organe</a:t>
            </a:r>
            <a:r>
              <a:rPr lang="en-US" sz="1200" dirty="0">
                <a:solidFill>
                  <a:schemeClr val="dk1"/>
                </a:solidFill>
                <a:latin typeface="+mn-lt"/>
                <a:ea typeface="Calibri"/>
                <a:cs typeface="Calibri"/>
                <a:sym typeface="Calibri"/>
              </a:rPr>
              <a:t>. </a:t>
            </a:r>
            <a:endParaRPr lang="en-US" dirty="0"/>
          </a:p>
          <a:p>
            <a:endParaRPr lang="en-CA" sz="1200" kern="1200" dirty="0">
              <a:solidFill>
                <a:schemeClr val="tx1"/>
              </a:solidFill>
              <a:effectLst/>
              <a:latin typeface="+mn-lt"/>
              <a:ea typeface="+mn-ea"/>
              <a:cs typeface="+mn-cs"/>
            </a:endParaRPr>
          </a:p>
          <a:p>
            <a:pPr marL="0" lvl="0" indent="0" algn="l" rtl="0">
              <a:spcBef>
                <a:spcPts val="0"/>
              </a:spcBef>
              <a:spcAft>
                <a:spcPts val="0"/>
              </a:spcAft>
              <a:buNone/>
            </a:pPr>
            <a:r>
              <a:rPr lang="en-US" sz="1200" dirty="0" err="1">
                <a:solidFill>
                  <a:schemeClr val="dk1"/>
                </a:solidFill>
                <a:latin typeface="+mn-lt"/>
                <a:ea typeface="Calibri"/>
                <a:cs typeface="Calibri"/>
                <a:sym typeface="Calibri"/>
              </a:rPr>
              <a:t>Prenons</a:t>
            </a:r>
            <a:r>
              <a:rPr lang="en-US" sz="1200" dirty="0">
                <a:solidFill>
                  <a:schemeClr val="dk1"/>
                </a:solidFill>
                <a:latin typeface="+mn-lt"/>
                <a:ea typeface="Calibri"/>
                <a:cs typeface="Calibri"/>
                <a:sym typeface="Calibri"/>
              </a:rPr>
              <a:t> un moment pour </a:t>
            </a:r>
            <a:r>
              <a:rPr lang="en-US" sz="1200" dirty="0" err="1">
                <a:solidFill>
                  <a:schemeClr val="dk1"/>
                </a:solidFill>
                <a:latin typeface="+mn-lt"/>
                <a:ea typeface="Calibri"/>
                <a:cs typeface="Calibri"/>
                <a:sym typeface="Calibri"/>
              </a:rPr>
              <a:t>découvrir</a:t>
            </a:r>
            <a:r>
              <a:rPr lang="en-US" sz="1200" dirty="0">
                <a:solidFill>
                  <a:schemeClr val="dk1"/>
                </a:solidFill>
                <a:latin typeface="+mn-lt"/>
                <a:ea typeface="Calibri"/>
                <a:cs typeface="Calibri"/>
                <a:sym typeface="Calibri"/>
              </a:rPr>
              <a:t> les </a:t>
            </a:r>
            <a:r>
              <a:rPr lang="en-US" sz="1200" dirty="0" err="1">
                <a:solidFill>
                  <a:schemeClr val="dk1"/>
                </a:solidFill>
                <a:latin typeface="+mn-lt"/>
                <a:ea typeface="Calibri"/>
                <a:cs typeface="Calibri"/>
                <a:sym typeface="Calibri"/>
              </a:rPr>
              <a:t>autres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organes</a:t>
            </a:r>
            <a:r>
              <a:rPr lang="en-US" sz="1200" dirty="0">
                <a:solidFill>
                  <a:schemeClr val="dk1"/>
                </a:solidFill>
                <a:latin typeface="+mn-lt"/>
                <a:ea typeface="Calibri"/>
                <a:cs typeface="Calibri"/>
                <a:sym typeface="Calibri"/>
              </a:rPr>
              <a:t> dans le corps </a:t>
            </a:r>
            <a:r>
              <a:rPr lang="en-US" sz="1200" dirty="0" err="1">
                <a:solidFill>
                  <a:schemeClr val="dk1"/>
                </a:solidFill>
                <a:latin typeface="+mn-lt"/>
                <a:ea typeface="Calibri"/>
                <a:cs typeface="Calibri"/>
                <a:sym typeface="Calibri"/>
              </a:rPr>
              <a:t>humain</a:t>
            </a:r>
            <a:r>
              <a:rPr lang="en-US" sz="1200" dirty="0">
                <a:solidFill>
                  <a:schemeClr val="dk1"/>
                </a:solidFill>
                <a:latin typeface="+mn-lt"/>
                <a:ea typeface="Calibri"/>
                <a:cs typeface="Calibri"/>
                <a:sym typeface="Calibri"/>
              </a:rPr>
              <a:t> avec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activite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Divisez</a:t>
            </a:r>
            <a:r>
              <a:rPr lang="en-US" sz="1200" dirty="0">
                <a:solidFill>
                  <a:schemeClr val="dk1"/>
                </a:solidFill>
                <a:latin typeface="+mn-lt"/>
                <a:ea typeface="Calibri"/>
                <a:cs typeface="Calibri"/>
                <a:sym typeface="Calibri"/>
              </a:rPr>
              <a:t> la </a:t>
            </a:r>
            <a:r>
              <a:rPr lang="en-US" sz="1200" dirty="0" err="1">
                <a:solidFill>
                  <a:schemeClr val="dk1"/>
                </a:solidFill>
                <a:latin typeface="+mn-lt"/>
                <a:ea typeface="Calibri"/>
                <a:cs typeface="Calibri"/>
                <a:sym typeface="Calibri"/>
              </a:rPr>
              <a:t>classe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en</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quatre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groupes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Remettez</a:t>
            </a:r>
            <a:r>
              <a:rPr lang="en-US" sz="1200" dirty="0">
                <a:solidFill>
                  <a:schemeClr val="dk1"/>
                </a:solidFill>
                <a:latin typeface="+mn-lt"/>
                <a:ea typeface="Calibri"/>
                <a:cs typeface="Calibri"/>
                <a:sym typeface="Calibri"/>
              </a:rPr>
              <a:t> à </a:t>
            </a:r>
            <a:r>
              <a:rPr lang="en-US" sz="1200" dirty="0" err="1">
                <a:solidFill>
                  <a:schemeClr val="dk1"/>
                </a:solidFill>
                <a:latin typeface="+mn-lt"/>
                <a:ea typeface="Calibri"/>
                <a:cs typeface="Calibri"/>
                <a:sym typeface="Calibri"/>
              </a:rPr>
              <a:t>chaque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groupe</a:t>
            </a:r>
            <a:r>
              <a:rPr lang="en-US" sz="1200" dirty="0">
                <a:solidFill>
                  <a:schemeClr val="dk1"/>
                </a:solidFill>
                <a:latin typeface="+mn-lt"/>
                <a:ea typeface="Calibri"/>
                <a:cs typeface="Calibri"/>
                <a:sym typeface="Calibri"/>
              </a:rPr>
              <a:t> un des </a:t>
            </a:r>
            <a:r>
              <a:rPr lang="en-US" sz="1200" dirty="0" err="1">
                <a:solidFill>
                  <a:schemeClr val="dk1"/>
                </a:solidFill>
                <a:latin typeface="+mn-lt"/>
                <a:ea typeface="Calibri"/>
                <a:cs typeface="Calibri"/>
                <a:sym typeface="Calibri"/>
              </a:rPr>
              <a:t>modèles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d'anatomie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humaine</a:t>
            </a:r>
            <a:r>
              <a:rPr lang="en-US" sz="1200" dirty="0">
                <a:solidFill>
                  <a:schemeClr val="dk1"/>
                </a:solidFill>
                <a:latin typeface="+mn-lt"/>
                <a:ea typeface="Calibri"/>
                <a:cs typeface="Calibri"/>
                <a:sym typeface="Calibri"/>
              </a:rPr>
              <a:t>. Dans </a:t>
            </a:r>
            <a:r>
              <a:rPr lang="en-US" sz="1200" dirty="0" err="1">
                <a:solidFill>
                  <a:schemeClr val="dk1"/>
                </a:solidFill>
                <a:latin typeface="+mn-lt"/>
                <a:ea typeface="Calibri"/>
                <a:cs typeface="Calibri"/>
                <a:sym typeface="Calibri"/>
              </a:rPr>
              <a:t>leur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groupe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donnez</a:t>
            </a:r>
            <a:r>
              <a:rPr lang="en-US" sz="1200" dirty="0">
                <a:solidFill>
                  <a:schemeClr val="dk1"/>
                </a:solidFill>
                <a:latin typeface="+mn-lt"/>
                <a:ea typeface="Calibri"/>
                <a:cs typeface="Calibri"/>
                <a:sym typeface="Calibri"/>
              </a:rPr>
              <a:t> aux </a:t>
            </a:r>
            <a:r>
              <a:rPr lang="en-US" sz="1200" dirty="0" err="1">
                <a:solidFill>
                  <a:schemeClr val="dk1"/>
                </a:solidFill>
                <a:latin typeface="+mn-lt"/>
                <a:ea typeface="Calibri"/>
                <a:cs typeface="Calibri"/>
                <a:sym typeface="Calibri"/>
              </a:rPr>
              <a:t>étudiants</a:t>
            </a:r>
            <a:r>
              <a:rPr lang="en-US" sz="1200" dirty="0">
                <a:solidFill>
                  <a:schemeClr val="dk1"/>
                </a:solidFill>
                <a:latin typeface="+mn-lt"/>
                <a:ea typeface="Calibri"/>
                <a:cs typeface="Calibri"/>
                <a:sym typeface="Calibri"/>
              </a:rPr>
              <a:t> 5-6 min pour explorer les </a:t>
            </a:r>
            <a:r>
              <a:rPr lang="en-US" sz="1200" dirty="0" err="1">
                <a:solidFill>
                  <a:schemeClr val="dk1"/>
                </a:solidFill>
                <a:latin typeface="+mn-lt"/>
                <a:ea typeface="Calibri"/>
                <a:cs typeface="Calibri"/>
                <a:sym typeface="Calibri"/>
              </a:rPr>
              <a:t>modèles</a:t>
            </a:r>
            <a:r>
              <a:rPr lang="en-US" sz="1200" dirty="0">
                <a:solidFill>
                  <a:schemeClr val="dk1"/>
                </a:solidFill>
                <a:latin typeface="+mn-lt"/>
                <a:ea typeface="Calibri"/>
                <a:cs typeface="Calibri"/>
                <a:sym typeface="Calibri"/>
              </a:rPr>
              <a:t> et faire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liste</a:t>
            </a:r>
            <a:r>
              <a:rPr lang="en-US" sz="1200" dirty="0">
                <a:solidFill>
                  <a:schemeClr val="dk1"/>
                </a:solidFill>
                <a:latin typeface="+mn-lt"/>
                <a:ea typeface="Calibri"/>
                <a:cs typeface="Calibri"/>
                <a:sym typeface="Calibri"/>
              </a:rPr>
              <a:t> de cinq </a:t>
            </a:r>
            <a:r>
              <a:rPr lang="en-US" sz="1200" dirty="0" err="1">
                <a:solidFill>
                  <a:schemeClr val="dk1"/>
                </a:solidFill>
                <a:latin typeface="+mn-lt"/>
                <a:ea typeface="Calibri"/>
                <a:cs typeface="Calibri"/>
                <a:sym typeface="Calibri"/>
              </a:rPr>
              <a:t>organes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qu’ils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sont</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capables</a:t>
            </a:r>
            <a:r>
              <a:rPr lang="en-US" sz="1200" dirty="0">
                <a:solidFill>
                  <a:schemeClr val="dk1"/>
                </a:solidFill>
                <a:latin typeface="+mn-lt"/>
                <a:ea typeface="Calibri"/>
                <a:cs typeface="Calibri"/>
                <a:sym typeface="Calibri"/>
              </a:rPr>
              <a:t> de </a:t>
            </a:r>
            <a:r>
              <a:rPr lang="en-US" sz="1200" dirty="0" err="1">
                <a:solidFill>
                  <a:schemeClr val="dk1"/>
                </a:solidFill>
                <a:latin typeface="+mn-lt"/>
                <a:ea typeface="Calibri"/>
                <a:cs typeface="Calibri"/>
                <a:sym typeface="Calibri"/>
              </a:rPr>
              <a:t>reconnaître</a:t>
            </a:r>
            <a:r>
              <a:rPr lang="en-US" sz="1200" dirty="0">
                <a:solidFill>
                  <a:schemeClr val="dk1"/>
                </a:solidFill>
                <a:latin typeface="+mn-lt"/>
                <a:ea typeface="Calibri"/>
                <a:cs typeface="Calibri"/>
                <a:sym typeface="Calibri"/>
              </a:rPr>
              <a:t>. </a:t>
            </a:r>
          </a:p>
          <a:p>
            <a:pPr marL="0" lvl="0" indent="0" algn="l" rtl="0">
              <a:spcBef>
                <a:spcPts val="0"/>
              </a:spcBef>
              <a:spcAft>
                <a:spcPts val="0"/>
              </a:spcAft>
              <a:buNone/>
            </a:pPr>
            <a:endParaRPr lang="en-US" sz="1200" dirty="0">
              <a:solidFill>
                <a:schemeClr val="dk1"/>
              </a:solidFill>
              <a:latin typeface="+mn-lt"/>
              <a:ea typeface="Calibri"/>
              <a:cs typeface="Calibri"/>
              <a:sym typeface="Calibri"/>
            </a:endParaRPr>
          </a:p>
          <a:p>
            <a:pPr marL="0" lvl="0" indent="0" algn="l" rtl="0">
              <a:spcBef>
                <a:spcPts val="0"/>
              </a:spcBef>
              <a:spcAft>
                <a:spcPts val="0"/>
              </a:spcAft>
              <a:buNone/>
            </a:pPr>
            <a:r>
              <a:rPr lang="en-US" sz="1200" dirty="0" err="1">
                <a:solidFill>
                  <a:schemeClr val="dk1"/>
                </a:solidFill>
                <a:latin typeface="+mn-lt"/>
                <a:ea typeface="Calibri"/>
                <a:cs typeface="Calibri"/>
                <a:sym typeface="Calibri"/>
              </a:rPr>
              <a:t>Demandez</a:t>
            </a:r>
            <a:r>
              <a:rPr lang="en-US" sz="1200" dirty="0">
                <a:solidFill>
                  <a:schemeClr val="dk1"/>
                </a:solidFill>
                <a:latin typeface="+mn-lt"/>
                <a:ea typeface="Calibri"/>
                <a:cs typeface="Calibri"/>
                <a:sym typeface="Calibri"/>
              </a:rPr>
              <a:t> aux </a:t>
            </a:r>
            <a:r>
              <a:rPr lang="en-US" sz="1200" dirty="0" err="1">
                <a:solidFill>
                  <a:schemeClr val="dk1"/>
                </a:solidFill>
                <a:latin typeface="+mn-lt"/>
                <a:ea typeface="Calibri"/>
                <a:cs typeface="Calibri"/>
                <a:sym typeface="Calibri"/>
              </a:rPr>
              <a:t>élèves</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d'écrire</a:t>
            </a:r>
            <a:r>
              <a:rPr lang="en-US" sz="1200" dirty="0">
                <a:solidFill>
                  <a:schemeClr val="dk1"/>
                </a:solidFill>
                <a:latin typeface="+mn-lt"/>
                <a:ea typeface="Calibri"/>
                <a:cs typeface="Calibri"/>
                <a:sym typeface="Calibri"/>
              </a:rPr>
              <a:t> la </a:t>
            </a:r>
            <a:r>
              <a:rPr lang="en-US" sz="1200" dirty="0" err="1">
                <a:solidFill>
                  <a:schemeClr val="dk1"/>
                </a:solidFill>
                <a:latin typeface="+mn-lt"/>
                <a:ea typeface="Calibri"/>
                <a:cs typeface="Calibri"/>
                <a:sym typeface="Calibri"/>
              </a:rPr>
              <a:t>liste</a:t>
            </a:r>
            <a:r>
              <a:rPr lang="en-US" sz="1200" dirty="0">
                <a:solidFill>
                  <a:schemeClr val="dk1"/>
                </a:solidFill>
                <a:latin typeface="+mn-lt"/>
                <a:ea typeface="Calibri"/>
                <a:cs typeface="Calibri"/>
                <a:sym typeface="Calibri"/>
              </a:rPr>
              <a:t> sur </a:t>
            </a:r>
            <a:r>
              <a:rPr lang="en-US" sz="1200" dirty="0" err="1">
                <a:solidFill>
                  <a:schemeClr val="dk1"/>
                </a:solidFill>
                <a:latin typeface="+mn-lt"/>
                <a:ea typeface="Calibri"/>
                <a:cs typeface="Calibri"/>
                <a:sym typeface="Calibri"/>
              </a:rPr>
              <a:t>une</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feuille</a:t>
            </a:r>
            <a:r>
              <a:rPr lang="en-US" sz="1200" dirty="0">
                <a:solidFill>
                  <a:schemeClr val="dk1"/>
                </a:solidFill>
                <a:latin typeface="+mn-lt"/>
                <a:ea typeface="Calibri"/>
                <a:cs typeface="Calibri"/>
                <a:sym typeface="Calibri"/>
              </a:rPr>
              <a:t> de papier </a:t>
            </a:r>
            <a:r>
              <a:rPr lang="en-US" sz="1200" dirty="0" err="1">
                <a:solidFill>
                  <a:schemeClr val="dk1"/>
                </a:solidFill>
                <a:latin typeface="+mn-lt"/>
                <a:ea typeface="Calibri"/>
                <a:cs typeface="Calibri"/>
                <a:sym typeface="Calibri"/>
              </a:rPr>
              <a:t>brouillon</a:t>
            </a:r>
            <a:r>
              <a:rPr lang="en-US" sz="1200" dirty="0">
                <a:solidFill>
                  <a:schemeClr val="dk1"/>
                </a:solidFill>
                <a:latin typeface="+mn-lt"/>
                <a:ea typeface="Calibri"/>
                <a:cs typeface="Calibri"/>
                <a:sym typeface="Calibri"/>
              </a:rPr>
              <a:t> pour les aider à </a:t>
            </a:r>
            <a:r>
              <a:rPr lang="en-US" sz="1200" dirty="0" err="1">
                <a:solidFill>
                  <a:schemeClr val="dk1"/>
                </a:solidFill>
                <a:latin typeface="+mn-lt"/>
                <a:ea typeface="Calibri"/>
                <a:cs typeface="Calibri"/>
                <a:sym typeface="Calibri"/>
              </a:rPr>
              <a:t>garder</a:t>
            </a:r>
            <a:r>
              <a:rPr lang="en-US" sz="1200" dirty="0">
                <a:solidFill>
                  <a:schemeClr val="dk1"/>
                </a:solidFill>
                <a:latin typeface="+mn-lt"/>
                <a:ea typeface="Calibri"/>
                <a:cs typeface="Calibri"/>
                <a:sym typeface="Calibri"/>
              </a:rPr>
              <a:t> </a:t>
            </a:r>
            <a:r>
              <a:rPr lang="en-US" sz="1200" dirty="0" err="1">
                <a:solidFill>
                  <a:schemeClr val="dk1"/>
                </a:solidFill>
                <a:latin typeface="+mn-lt"/>
                <a:ea typeface="Calibri"/>
                <a:cs typeface="Calibri"/>
                <a:sym typeface="Calibri"/>
              </a:rPr>
              <a:t>leur</a:t>
            </a:r>
            <a:r>
              <a:rPr lang="en-US" sz="1200" dirty="0">
                <a:solidFill>
                  <a:schemeClr val="dk1"/>
                </a:solidFill>
                <a:latin typeface="+mn-lt"/>
                <a:ea typeface="Calibri"/>
                <a:cs typeface="Calibri"/>
                <a:sym typeface="Calibri"/>
              </a:rPr>
              <a:t> attention sur la </a:t>
            </a:r>
            <a:r>
              <a:rPr lang="en-US" sz="1200" dirty="0" err="1">
                <a:solidFill>
                  <a:schemeClr val="dk1"/>
                </a:solidFill>
                <a:latin typeface="+mn-lt"/>
                <a:ea typeface="Calibri"/>
                <a:cs typeface="Calibri"/>
                <a:sym typeface="Calibri"/>
              </a:rPr>
              <a:t>tâche</a:t>
            </a:r>
            <a:r>
              <a:rPr lang="en-US" sz="1200" dirty="0">
                <a:solidFill>
                  <a:schemeClr val="dk1"/>
                </a:solidFill>
                <a:latin typeface="+mn-lt"/>
                <a:ea typeface="Calibri"/>
                <a:cs typeface="Calibri"/>
                <a:sym typeface="Calibri"/>
              </a:rPr>
              <a:t>. </a:t>
            </a:r>
            <a:r>
              <a:rPr lang="en-CA" sz="1200" b="0" i="0" u="sng" strike="noStrike" cap="none" dirty="0">
                <a:solidFill>
                  <a:schemeClr val="dk1"/>
                </a:solidFill>
                <a:effectLst/>
                <a:latin typeface="+mn-lt"/>
                <a:ea typeface="Calibri"/>
                <a:cs typeface="Calibri"/>
                <a:sym typeface="Calibri"/>
                <a:hlinkClick r:id="rId3"/>
              </a:rPr>
              <a:t>https://www.zygotebody.com</a:t>
            </a:r>
            <a:r>
              <a:rPr lang="en-CA" sz="1200" b="0" i="0" u="none" strike="noStrike" cap="none" dirty="0">
                <a:solidFill>
                  <a:schemeClr val="dk1"/>
                </a:solidFill>
                <a:effectLst/>
                <a:latin typeface="+mn-lt"/>
                <a:ea typeface="Calibri"/>
                <a:cs typeface="Calibri"/>
                <a:sym typeface="Calibri"/>
              </a:rPr>
              <a:t> </a:t>
            </a:r>
            <a:r>
              <a:rPr lang="en-CA" sz="1200" b="0" i="0" u="none" strike="noStrike" cap="none" dirty="0" err="1">
                <a:solidFill>
                  <a:schemeClr val="dk1"/>
                </a:solidFill>
                <a:effectLst/>
                <a:latin typeface="+mn-lt"/>
                <a:ea typeface="Calibri"/>
                <a:cs typeface="Calibri"/>
                <a:sym typeface="Calibri"/>
              </a:rPr>
              <a:t>ou</a:t>
            </a:r>
            <a:r>
              <a:rPr lang="en-CA" sz="1200" b="0" i="0" u="none" strike="noStrike" cap="none" dirty="0">
                <a:solidFill>
                  <a:schemeClr val="dk1"/>
                </a:solidFill>
                <a:effectLst/>
                <a:latin typeface="+mn-lt"/>
                <a:ea typeface="Calibri"/>
                <a:cs typeface="Calibri"/>
                <a:sym typeface="Calibri"/>
              </a:rPr>
              <a:t> </a:t>
            </a:r>
            <a:r>
              <a:rPr lang="en-CA" sz="1200" b="0" i="0" u="sng" strike="noStrike" cap="none" dirty="0">
                <a:solidFill>
                  <a:schemeClr val="dk1"/>
                </a:solidFill>
                <a:effectLst/>
                <a:latin typeface="+mn-lt"/>
                <a:ea typeface="Calibri"/>
                <a:cs typeface="Calibri"/>
                <a:sym typeface="Calibri"/>
              </a:rPr>
              <a:t>https://www.healthline.com/health/human-body-maps</a:t>
            </a:r>
            <a:endParaRPr lang="en-CA" sz="1200" b="0" i="0" u="none" strike="noStrike" cap="none" dirty="0">
              <a:solidFill>
                <a:schemeClr val="dk1"/>
              </a:solidFill>
              <a:effectLst/>
              <a:latin typeface="+mn-lt"/>
              <a:ea typeface="Calibri"/>
              <a:cs typeface="Calibri"/>
              <a:sym typeface="Calibri"/>
            </a:endParaRPr>
          </a:p>
          <a:p>
            <a:endParaRPr lang="en-CA" b="0" baseline="0" dirty="0"/>
          </a:p>
          <a:p>
            <a:endParaRPr lang="en-CA"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p>
          <a:p>
            <a:endParaRPr lang="en-CA"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latin typeface="+mn-lt"/>
                <a:ea typeface="+mn-ea"/>
                <a:cs typeface="+mn-cs"/>
              </a:rPr>
              <a:t>Image adapted from:</a:t>
            </a:r>
            <a:r>
              <a:rPr lang="en-CA" sz="1200" kern="1200" baseline="0" dirty="0">
                <a:solidFill>
                  <a:schemeClr val="tx1"/>
                </a:solidFill>
                <a:latin typeface="+mn-lt"/>
                <a:ea typeface="+mn-ea"/>
                <a:cs typeface="+mn-cs"/>
              </a:rPr>
              <a:t> </a:t>
            </a:r>
            <a:r>
              <a:rPr lang="en-CA" sz="1200" kern="1200" dirty="0" err="1">
                <a:solidFill>
                  <a:schemeClr val="tx1"/>
                </a:solidFill>
                <a:latin typeface="+mn-lt"/>
                <a:ea typeface="+mn-ea"/>
                <a:cs typeface="+mn-cs"/>
              </a:rPr>
              <a:t>freepik.com</a:t>
            </a:r>
            <a:endParaRPr lang="en-CA" sz="1200" kern="1200" dirty="0">
              <a:solidFill>
                <a:schemeClr val="tx1"/>
              </a:solidFill>
              <a:latin typeface="+mn-lt"/>
              <a:ea typeface="+mn-ea"/>
              <a:cs typeface="+mn-cs"/>
            </a:endParaRPr>
          </a:p>
          <a:p>
            <a:endParaRPr lang="en-CA" b="0" baseline="0" dirty="0"/>
          </a:p>
        </p:txBody>
      </p:sp>
      <p:sp>
        <p:nvSpPr>
          <p:cNvPr id="4" name="Slide Number Placeholder 3"/>
          <p:cNvSpPr>
            <a:spLocks noGrp="1"/>
          </p:cNvSpPr>
          <p:nvPr>
            <p:ph type="sldNum" sz="quarter" idx="10"/>
          </p:nvPr>
        </p:nvSpPr>
        <p:spPr/>
        <p:txBody>
          <a:bodyPr/>
          <a:lstStyle/>
          <a:p>
            <a:fld id="{9997DE5E-61CD-48C2-9C27-BA7C93BFD2AE}" type="slidenum">
              <a:rPr lang="en-US" smtClean="0"/>
              <a:pPr/>
              <a:t>8</a:t>
            </a:fld>
            <a:endParaRPr lang="en-US"/>
          </a:p>
        </p:txBody>
      </p:sp>
    </p:spTree>
    <p:extLst>
      <p:ext uri="{BB962C8B-B14F-4D97-AF65-F5344CB8AC3E}">
        <p14:creationId xmlns:p14="http://schemas.microsoft.com/office/powerpoint/2010/main" val="3245886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latin typeface="+mn-lt"/>
                <a:ea typeface="+mn-ea"/>
                <a:cs typeface="+mn-cs"/>
              </a:rPr>
              <a:t>Diapo</a:t>
            </a:r>
            <a:r>
              <a:rPr lang="en-US" sz="1200" b="1" kern="1200" dirty="0">
                <a:solidFill>
                  <a:schemeClr val="tx1"/>
                </a:solidFill>
                <a:latin typeface="+mn-lt"/>
                <a:ea typeface="+mn-ea"/>
                <a:cs typeface="+mn-cs"/>
              </a:rPr>
              <a:t> 9 - (2 min):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r>
              <a:rPr lang="en-US" sz="1200" b="0" kern="1200" dirty="0" err="1">
                <a:solidFill>
                  <a:schemeClr val="tx1"/>
                </a:solidFill>
                <a:latin typeface="+mn-lt"/>
                <a:ea typeface="+mn-ea"/>
                <a:cs typeface="+mn-cs"/>
              </a:rPr>
              <a:t>Toutes</a:t>
            </a:r>
            <a:r>
              <a:rPr lang="en-US" sz="1200" b="0" kern="1200" dirty="0">
                <a:solidFill>
                  <a:schemeClr val="tx1"/>
                </a:solidFill>
                <a:latin typeface="+mn-lt"/>
                <a:ea typeface="+mn-ea"/>
                <a:cs typeface="+mn-cs"/>
              </a:rPr>
              <a:t> les </a:t>
            </a:r>
            <a:r>
              <a:rPr lang="en-US" sz="1200" b="0" kern="1200" dirty="0" err="1">
                <a:solidFill>
                  <a:schemeClr val="tx1"/>
                </a:solidFill>
                <a:latin typeface="+mn-lt"/>
                <a:ea typeface="+mn-ea"/>
                <a:cs typeface="+mn-cs"/>
              </a:rPr>
              <a:t>diapo</a:t>
            </a:r>
            <a:r>
              <a:rPr lang="en-US" sz="1200" b="0" kern="1200" dirty="0">
                <a:solidFill>
                  <a:schemeClr val="tx1"/>
                </a:solidFill>
                <a:latin typeface="+mn-lt"/>
                <a:ea typeface="+mn-ea"/>
                <a:cs typeface="+mn-cs"/>
              </a:rPr>
              <a:t> avec un </a:t>
            </a:r>
            <a:r>
              <a:rPr lang="en-US" sz="1200" b="0" kern="1200" dirty="0" err="1">
                <a:solidFill>
                  <a:schemeClr val="tx1"/>
                </a:solidFill>
                <a:latin typeface="+mn-lt"/>
                <a:ea typeface="+mn-ea"/>
                <a:cs typeface="+mn-cs"/>
              </a:rPr>
              <a:t>nuage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relient</a:t>
            </a:r>
            <a:r>
              <a:rPr lang="en-US" sz="1200" b="0" kern="1200" dirty="0">
                <a:solidFill>
                  <a:schemeClr val="tx1"/>
                </a:solidFill>
                <a:latin typeface="+mn-lt"/>
                <a:ea typeface="+mn-ea"/>
                <a:cs typeface="+mn-cs"/>
              </a:rPr>
              <a:t> au </a:t>
            </a:r>
            <a:r>
              <a:rPr lang="en-US" sz="1200" b="0" kern="1200" dirty="0" err="1">
                <a:solidFill>
                  <a:schemeClr val="tx1"/>
                </a:solidFill>
                <a:latin typeface="+mn-lt"/>
                <a:ea typeface="+mn-ea"/>
                <a:cs typeface="+mn-cs"/>
              </a:rPr>
              <a:t>thème</a:t>
            </a:r>
            <a:r>
              <a:rPr lang="en-US" sz="1200" b="0" kern="1200" dirty="0">
                <a:solidFill>
                  <a:schemeClr val="tx1"/>
                </a:solidFill>
                <a:latin typeface="+mn-lt"/>
                <a:ea typeface="+mn-ea"/>
                <a:cs typeface="+mn-cs"/>
              </a:rPr>
              <a:t> de la séance </a:t>
            </a:r>
            <a:r>
              <a:rPr lang="en-US" sz="1200" b="0" kern="1200" dirty="0" err="1">
                <a:solidFill>
                  <a:schemeClr val="tx1"/>
                </a:solidFill>
                <a:latin typeface="+mn-lt"/>
                <a:ea typeface="+mn-ea"/>
                <a:cs typeface="+mn-cs"/>
              </a:rPr>
              <a:t>d’aujourd’hui</a:t>
            </a:r>
            <a:r>
              <a:rPr lang="en-US" sz="1200" b="0" kern="1200" dirty="0">
                <a:solidFill>
                  <a:schemeClr val="tx1"/>
                </a:solidFill>
                <a:latin typeface="+mn-lt"/>
                <a:ea typeface="+mn-ea"/>
                <a:cs typeface="+mn-cs"/>
              </a:rPr>
              <a:t>: </a:t>
            </a:r>
            <a:r>
              <a:rPr lang="en-US" sz="1200" b="1" kern="1200" dirty="0" err="1">
                <a:solidFill>
                  <a:schemeClr val="tx1"/>
                </a:solidFill>
                <a:latin typeface="+mn-lt"/>
                <a:ea typeface="+mn-ea"/>
                <a:cs typeface="+mn-cs"/>
              </a:rPr>
              <a:t>Qu’est-ce</a:t>
            </a:r>
            <a:r>
              <a:rPr lang="en-US" sz="1200" b="1" kern="1200" dirty="0">
                <a:solidFill>
                  <a:schemeClr val="tx1"/>
                </a:solidFill>
                <a:latin typeface="+mn-lt"/>
                <a:ea typeface="+mn-ea"/>
                <a:cs typeface="+mn-cs"/>
              </a:rPr>
              <a:t> que le </a:t>
            </a:r>
            <a:r>
              <a:rPr lang="en-US" sz="1200" b="1" kern="1200" dirty="0" err="1">
                <a:solidFill>
                  <a:schemeClr val="tx1"/>
                </a:solidFill>
                <a:latin typeface="+mn-lt"/>
                <a:ea typeface="+mn-ea"/>
                <a:cs typeface="+mn-cs"/>
              </a:rPr>
              <a:t>cerveau</a:t>
            </a:r>
            <a:r>
              <a:rPr lang="en-US" sz="1200" b="1" kern="1200" dirty="0">
                <a:solidFill>
                  <a:schemeClr val="tx1"/>
                </a:solidFill>
                <a:latin typeface="+mn-lt"/>
                <a:ea typeface="+mn-ea"/>
                <a:cs typeface="+mn-cs"/>
              </a:rPr>
              <a:t>?</a:t>
            </a:r>
          </a:p>
          <a:p>
            <a:endParaRPr lang="en-US" sz="1200" b="0" kern="1200" dirty="0">
              <a:solidFill>
                <a:schemeClr val="tx1"/>
              </a:solidFill>
              <a:latin typeface="+mn-lt"/>
              <a:ea typeface="+mn-ea"/>
              <a:cs typeface="+mn-cs"/>
            </a:endParaRPr>
          </a:p>
          <a:p>
            <a:r>
              <a:rPr lang="en-US" sz="1200" b="0" kern="1200" dirty="0" err="1">
                <a:solidFill>
                  <a:schemeClr val="tx1"/>
                </a:solidFill>
                <a:latin typeface="+mn-lt"/>
                <a:ea typeface="+mn-ea"/>
                <a:cs typeface="+mn-cs"/>
              </a:rPr>
              <a:t>Cette</a:t>
            </a:r>
            <a:r>
              <a:rPr lang="en-US" sz="1200" b="0" kern="1200" dirty="0">
                <a:solidFill>
                  <a:schemeClr val="tx1"/>
                </a:solidFill>
                <a:latin typeface="+mn-lt"/>
                <a:ea typeface="+mn-ea"/>
                <a:cs typeface="+mn-cs"/>
              </a:rPr>
              <a:t> question se </a:t>
            </a:r>
            <a:r>
              <a:rPr lang="en-US" sz="1200" b="0" kern="1200" dirty="0" err="1">
                <a:solidFill>
                  <a:schemeClr val="tx1"/>
                </a:solidFill>
                <a:latin typeface="+mn-lt"/>
                <a:ea typeface="+mn-ea"/>
                <a:cs typeface="+mn-cs"/>
              </a:rPr>
              <a:t>répond</a:t>
            </a:r>
            <a:r>
              <a:rPr lang="en-US" sz="1200" b="0" kern="1200" dirty="0">
                <a:solidFill>
                  <a:schemeClr val="tx1"/>
                </a:solidFill>
                <a:latin typeface="+mn-lt"/>
                <a:ea typeface="+mn-ea"/>
                <a:cs typeface="+mn-cs"/>
              </a:rPr>
              <a:t> avec </a:t>
            </a:r>
            <a:r>
              <a:rPr lang="en-US" sz="1200" b="1" kern="1200" dirty="0">
                <a:solidFill>
                  <a:schemeClr val="tx1"/>
                </a:solidFill>
                <a:latin typeface="+mn-lt"/>
                <a:ea typeface="+mn-ea"/>
                <a:cs typeface="+mn-cs"/>
              </a:rPr>
              <a:t>OUI </a:t>
            </a:r>
            <a:r>
              <a:rPr lang="en-US" sz="1200" b="1" kern="1200" dirty="0" err="1">
                <a:solidFill>
                  <a:schemeClr val="tx1"/>
                </a:solidFill>
                <a:latin typeface="+mn-lt"/>
                <a:ea typeface="+mn-ea"/>
                <a:cs typeface="+mn-cs"/>
              </a:rPr>
              <a:t>ou</a:t>
            </a:r>
            <a:r>
              <a:rPr lang="en-US" sz="1200" b="1" kern="1200" dirty="0">
                <a:solidFill>
                  <a:schemeClr val="tx1"/>
                </a:solidFill>
                <a:latin typeface="+mn-lt"/>
                <a:ea typeface="+mn-ea"/>
                <a:cs typeface="+mn-cs"/>
              </a:rPr>
              <a:t> NON</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Demandez</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leur</a:t>
            </a:r>
            <a:r>
              <a:rPr lang="en-US" sz="1200" b="0" kern="1200" dirty="0">
                <a:solidFill>
                  <a:schemeClr val="tx1"/>
                </a:solidFill>
                <a:latin typeface="+mn-lt"/>
                <a:ea typeface="+mn-ea"/>
                <a:cs typeface="+mn-cs"/>
              </a:rPr>
              <a:t> de lever </a:t>
            </a:r>
            <a:r>
              <a:rPr lang="en-US" sz="1200" b="0" kern="1200" dirty="0" err="1">
                <a:solidFill>
                  <a:schemeClr val="tx1"/>
                </a:solidFill>
                <a:latin typeface="+mn-lt"/>
                <a:ea typeface="+mn-ea"/>
                <a:cs typeface="+mn-cs"/>
              </a:rPr>
              <a:t>leur</a:t>
            </a:r>
            <a:r>
              <a:rPr lang="en-US" sz="1200" b="0" kern="1200" dirty="0">
                <a:solidFill>
                  <a:schemeClr val="tx1"/>
                </a:solidFill>
                <a:latin typeface="+mn-lt"/>
                <a:ea typeface="+mn-ea"/>
                <a:cs typeface="+mn-cs"/>
              </a:rPr>
              <a:t> main pour y </a:t>
            </a:r>
            <a:r>
              <a:rPr lang="en-US" sz="1200" b="0" kern="1200" dirty="0" err="1">
                <a:solidFill>
                  <a:schemeClr val="tx1"/>
                </a:solidFill>
                <a:latin typeface="+mn-lt"/>
                <a:ea typeface="+mn-ea"/>
                <a:cs typeface="+mn-cs"/>
              </a:rPr>
              <a:t>répondre</a:t>
            </a:r>
            <a:r>
              <a:rPr lang="en-US" sz="1200" b="0" kern="1200" dirty="0">
                <a:solidFill>
                  <a:schemeClr val="tx1"/>
                </a:solidFill>
                <a:latin typeface="+mn-lt"/>
                <a:ea typeface="+mn-ea"/>
                <a:cs typeface="+mn-cs"/>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SVP </a:t>
            </a:r>
            <a:r>
              <a:rPr lang="en-US" sz="1200" b="1" dirty="0" err="1">
                <a:solidFill>
                  <a:schemeClr val="tx1"/>
                </a:solidFill>
              </a:rPr>
              <a:t>vous</a:t>
            </a:r>
            <a:r>
              <a:rPr lang="en-US" sz="1200" b="1" dirty="0">
                <a:solidFill>
                  <a:schemeClr val="tx1"/>
                </a:solidFill>
              </a:rPr>
              <a:t> </a:t>
            </a:r>
            <a:r>
              <a:rPr lang="en-US" sz="1200" b="1" dirty="0" err="1">
                <a:solidFill>
                  <a:schemeClr val="tx1"/>
                </a:solidFill>
              </a:rPr>
              <a:t>référez</a:t>
            </a:r>
            <a:r>
              <a:rPr lang="en-US" sz="1200" b="1" dirty="0">
                <a:solidFill>
                  <a:schemeClr val="tx1"/>
                </a:solidFill>
              </a:rPr>
              <a:t> au “Le Guide </a:t>
            </a:r>
            <a:r>
              <a:rPr lang="en-US" sz="1200" b="1" dirty="0" err="1">
                <a:solidFill>
                  <a:schemeClr val="tx1"/>
                </a:solidFill>
              </a:rPr>
              <a:t>Général</a:t>
            </a:r>
            <a:r>
              <a:rPr lang="en-US" sz="1200" b="1" dirty="0">
                <a:solidFill>
                  <a:schemeClr val="tx1"/>
                </a:solidFill>
              </a:rPr>
              <a:t> pour les </a:t>
            </a:r>
            <a:r>
              <a:rPr lang="en-US" sz="1200" b="1" dirty="0" err="1">
                <a:solidFill>
                  <a:schemeClr val="tx1"/>
                </a:solidFill>
              </a:rPr>
              <a:t>Bénévoles</a:t>
            </a:r>
            <a:r>
              <a:rPr lang="en-US" sz="1200" b="1" dirty="0">
                <a:solidFill>
                  <a:schemeClr val="tx1"/>
                </a:solidFill>
              </a:rPr>
              <a:t>” pour des </a:t>
            </a:r>
            <a:r>
              <a:rPr lang="en-US" sz="1200" b="1" dirty="0" err="1">
                <a:solidFill>
                  <a:schemeClr val="tx1"/>
                </a:solidFill>
              </a:rPr>
              <a:t>astuces</a:t>
            </a:r>
            <a:r>
              <a:rPr lang="en-US" sz="1200" b="1" dirty="0">
                <a:solidFill>
                  <a:schemeClr val="tx1"/>
                </a:solidFill>
              </a:rPr>
              <a:t> sur comment </a:t>
            </a:r>
            <a:r>
              <a:rPr lang="en-US" sz="1200" b="1" dirty="0" err="1">
                <a:solidFill>
                  <a:schemeClr val="tx1"/>
                </a:solidFill>
              </a:rPr>
              <a:t>rendre</a:t>
            </a:r>
            <a:r>
              <a:rPr lang="en-US" sz="1200" b="1" dirty="0">
                <a:solidFill>
                  <a:schemeClr val="tx1"/>
                </a:solidFill>
              </a:rPr>
              <a:t> </a:t>
            </a:r>
            <a:r>
              <a:rPr lang="en-US" sz="1200" b="1" dirty="0" err="1">
                <a:solidFill>
                  <a:schemeClr val="tx1"/>
                </a:solidFill>
              </a:rPr>
              <a:t>l’expérience</a:t>
            </a:r>
            <a:r>
              <a:rPr lang="en-US" sz="1200" b="1" dirty="0">
                <a:solidFill>
                  <a:schemeClr val="tx1"/>
                </a:solidFill>
              </a:rPr>
              <a:t> </a:t>
            </a:r>
            <a:r>
              <a:rPr lang="en-US" sz="1200" b="1" dirty="0" err="1">
                <a:solidFill>
                  <a:schemeClr val="tx1"/>
                </a:solidFill>
              </a:rPr>
              <a:t>virtuelle</a:t>
            </a:r>
            <a:r>
              <a:rPr lang="en-US" sz="1200" b="1" dirty="0">
                <a:solidFill>
                  <a:schemeClr val="tx1"/>
                </a:solidFill>
              </a:rPr>
              <a:t> plus </a:t>
            </a:r>
            <a:r>
              <a:rPr lang="en-US" sz="1200" b="1" dirty="0" err="1">
                <a:solidFill>
                  <a:schemeClr val="tx1"/>
                </a:solidFill>
              </a:rPr>
              <a:t>intéractive</a:t>
            </a:r>
            <a:r>
              <a:rPr lang="en-US" sz="1200" b="1" dirty="0">
                <a:solidFill>
                  <a:schemeClr val="tx1"/>
                </a:solidFill>
              </a:rPr>
              <a:t>. </a:t>
            </a:r>
            <a:endParaRPr lang="en-US" sz="1200" b="0" kern="1200" dirty="0">
              <a:solidFill>
                <a:schemeClr val="tx1"/>
              </a:solidFill>
              <a:latin typeface="+mn-lt"/>
              <a:ea typeface="+mn-ea"/>
              <a:cs typeface="+mn-cs"/>
            </a:endParaRPr>
          </a:p>
          <a:p>
            <a:endParaRPr lang="en-US" sz="1200" b="0" kern="1200" dirty="0">
              <a:solidFill>
                <a:schemeClr val="tx1"/>
              </a:solidFill>
              <a:latin typeface="+mn-lt"/>
              <a:ea typeface="+mn-ea"/>
              <a:cs typeface="+mn-cs"/>
            </a:endParaRPr>
          </a:p>
          <a:p>
            <a:r>
              <a:rPr lang="en-US" sz="1200" b="0" kern="1200" dirty="0" err="1">
                <a:solidFill>
                  <a:schemeClr val="tx1"/>
                </a:solidFill>
                <a:latin typeface="+mn-lt"/>
                <a:ea typeface="+mn-ea"/>
                <a:cs typeface="+mn-cs"/>
              </a:rPr>
              <a:t>Demandez</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à</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quelqu’un</a:t>
            </a:r>
            <a:r>
              <a:rPr lang="en-US" sz="1200" b="0" kern="1200" dirty="0">
                <a:solidFill>
                  <a:schemeClr val="tx1"/>
                </a:solidFill>
                <a:latin typeface="+mn-lt"/>
                <a:ea typeface="+mn-ea"/>
                <a:cs typeface="+mn-cs"/>
              </a:rPr>
              <a:t> qui a </a:t>
            </a:r>
            <a:r>
              <a:rPr lang="en-US" sz="1200" b="0" kern="1200" dirty="0" err="1">
                <a:solidFill>
                  <a:schemeClr val="tx1"/>
                </a:solidFill>
                <a:latin typeface="+mn-lt"/>
                <a:ea typeface="+mn-ea"/>
                <a:cs typeface="+mn-cs"/>
              </a:rPr>
              <a:t>dit</a:t>
            </a:r>
            <a:r>
              <a:rPr lang="en-US" sz="1200" b="0" kern="1200" dirty="0">
                <a:solidFill>
                  <a:schemeClr val="tx1"/>
                </a:solidFill>
                <a:latin typeface="+mn-lt"/>
                <a:ea typeface="+mn-ea"/>
                <a:cs typeface="+mn-cs"/>
              </a:rPr>
              <a:t> NON, </a:t>
            </a:r>
            <a:r>
              <a:rPr lang="en-US" sz="1200" b="0" kern="1200" dirty="0" err="1">
                <a:solidFill>
                  <a:schemeClr val="tx1"/>
                </a:solidFill>
                <a:latin typeface="+mn-lt"/>
                <a:ea typeface="+mn-ea"/>
                <a:cs typeface="+mn-cs"/>
              </a:rPr>
              <a:t>pourquoi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ils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pensent</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ainsi</a:t>
            </a:r>
            <a:r>
              <a:rPr lang="en-US" sz="1200" b="0" kern="1200" dirty="0">
                <a:solidFill>
                  <a:schemeClr val="tx1"/>
                </a:solidFill>
                <a:latin typeface="+mn-lt"/>
                <a:ea typeface="+mn-ea"/>
                <a:cs typeface="+mn-cs"/>
              </a:rPr>
              <a:t> -&gt; </a:t>
            </a:r>
            <a:r>
              <a:rPr lang="en-US" sz="1200" b="0" kern="1200" dirty="0" err="1">
                <a:solidFill>
                  <a:schemeClr val="tx1"/>
                </a:solidFill>
                <a:latin typeface="+mn-lt"/>
                <a:ea typeface="+mn-ea"/>
                <a:cs typeface="+mn-cs"/>
              </a:rPr>
              <a:t>Reliez</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ceci</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à</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l’idée</a:t>
            </a:r>
            <a:r>
              <a:rPr lang="en-US" sz="1200" b="0" kern="1200" dirty="0">
                <a:solidFill>
                  <a:schemeClr val="tx1"/>
                </a:solidFill>
                <a:latin typeface="+mn-lt"/>
                <a:ea typeface="+mn-ea"/>
                <a:cs typeface="+mn-cs"/>
              </a:rPr>
              <a:t> de  </a:t>
            </a:r>
            <a:r>
              <a:rPr lang="en-US" sz="1200" b="1" kern="1200" dirty="0" err="1">
                <a:solidFill>
                  <a:schemeClr val="tx1"/>
                </a:solidFill>
                <a:latin typeface="+mn-lt"/>
                <a:ea typeface="+mn-ea"/>
                <a:cs typeface="+mn-cs"/>
              </a:rPr>
              <a:t>systèmes</a:t>
            </a:r>
            <a:r>
              <a:rPr lang="en-US" sz="1200" b="0" kern="1200" dirty="0">
                <a:solidFill>
                  <a:schemeClr val="tx1"/>
                </a:solidFill>
                <a:latin typeface="+mn-lt"/>
                <a:ea typeface="+mn-ea"/>
                <a:cs typeface="+mn-cs"/>
              </a:rPr>
              <a:t> qui sera </a:t>
            </a:r>
            <a:r>
              <a:rPr lang="en-US" sz="1200" b="0" kern="1200" dirty="0" err="1">
                <a:solidFill>
                  <a:schemeClr val="tx1"/>
                </a:solidFill>
                <a:latin typeface="+mn-lt"/>
                <a:ea typeface="+mn-ea"/>
                <a:cs typeface="+mn-cs"/>
              </a:rPr>
              <a:t>introduit</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à</a:t>
            </a:r>
            <a:r>
              <a:rPr lang="en-US" sz="1200" b="0" kern="1200" dirty="0">
                <a:solidFill>
                  <a:schemeClr val="tx1"/>
                </a:solidFill>
                <a:latin typeface="+mn-lt"/>
                <a:ea typeface="+mn-ea"/>
                <a:cs typeface="+mn-cs"/>
              </a:rPr>
              <a:t> la slide 11. </a:t>
            </a:r>
          </a:p>
          <a:p>
            <a:endParaRPr lang="en-US" sz="1200" b="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997DE5E-61CD-48C2-9C27-BA7C93BFD2AE}" type="slidenum">
              <a:rPr lang="en-US" smtClean="0"/>
              <a:pPr/>
              <a:t>9</a:t>
            </a:fld>
            <a:endParaRPr lang="en-US"/>
          </a:p>
        </p:txBody>
      </p:sp>
    </p:spTree>
    <p:extLst>
      <p:ext uri="{BB962C8B-B14F-4D97-AF65-F5344CB8AC3E}">
        <p14:creationId xmlns:p14="http://schemas.microsoft.com/office/powerpoint/2010/main" val="322154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B6F84B84-A2BD-449D-B2FC-B305E524BE9C}" type="datetimeFigureOut">
              <a:rPr lang="fr-FR" smtClean="0"/>
              <a:pPr/>
              <a:t>16/01/2021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3C915E-F86C-4262-8F7D-434A73AC6557}"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6F84B84-A2BD-449D-B2FC-B305E524BE9C}" type="datetimeFigureOut">
              <a:rPr lang="fr-FR" smtClean="0"/>
              <a:pPr/>
              <a:t>16/01/2021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3C915E-F86C-4262-8F7D-434A73AC6557}"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6F84B84-A2BD-449D-B2FC-B305E524BE9C}" type="datetimeFigureOut">
              <a:rPr lang="fr-FR" smtClean="0"/>
              <a:pPr/>
              <a:t>16/01/2021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3C915E-F86C-4262-8F7D-434A73AC6557}"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6F84B84-A2BD-449D-B2FC-B305E524BE9C}" type="datetimeFigureOut">
              <a:rPr lang="fr-FR" smtClean="0"/>
              <a:pPr/>
              <a:t>16/01/2021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3C915E-F86C-4262-8F7D-434A73AC6557}"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B6F84B84-A2BD-449D-B2FC-B305E524BE9C}" type="datetimeFigureOut">
              <a:rPr lang="fr-FR" smtClean="0"/>
              <a:pPr/>
              <a:t>16/01/2021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3C915E-F86C-4262-8F7D-434A73AC6557}"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6F84B84-A2BD-449D-B2FC-B305E524BE9C}" type="datetimeFigureOut">
              <a:rPr lang="fr-FR" smtClean="0"/>
              <a:pPr/>
              <a:t>16/01/2021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B3C915E-F86C-4262-8F7D-434A73AC6557}"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6F84B84-A2BD-449D-B2FC-B305E524BE9C}" type="datetimeFigureOut">
              <a:rPr lang="fr-FR" smtClean="0"/>
              <a:pPr/>
              <a:t>16/01/2021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B3C915E-F86C-4262-8F7D-434A73AC6557}"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B6F84B84-A2BD-449D-B2FC-B305E524BE9C}" type="datetimeFigureOut">
              <a:rPr lang="fr-FR" smtClean="0"/>
              <a:pPr/>
              <a:t>16/01/2021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B3C915E-F86C-4262-8F7D-434A73AC6557}"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6F84B84-A2BD-449D-B2FC-B305E524BE9C}" type="datetimeFigureOut">
              <a:rPr lang="fr-FR" smtClean="0"/>
              <a:pPr/>
              <a:t>16/01/2021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B3C915E-F86C-4262-8F7D-434A73AC6557}"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6F84B84-A2BD-449D-B2FC-B305E524BE9C}" type="datetimeFigureOut">
              <a:rPr lang="fr-FR" smtClean="0"/>
              <a:pPr/>
              <a:t>16/01/2021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B3C915E-F86C-4262-8F7D-434A73AC6557}"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6F84B84-A2BD-449D-B2FC-B305E524BE9C}" type="datetimeFigureOut">
              <a:rPr lang="fr-FR" smtClean="0"/>
              <a:pPr/>
              <a:t>16/01/2021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B3C915E-F86C-4262-8F7D-434A73AC6557}"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84B84-A2BD-449D-B2FC-B305E524BE9C}" type="datetimeFigureOut">
              <a:rPr lang="fr-FR" smtClean="0"/>
              <a:pPr/>
              <a:t>16/01/2021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3C915E-F86C-4262-8F7D-434A73AC6557}"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Video%20-%20Session1.avi"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2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3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D37CDBA-222D-E444-BE0E-B581255A322A}"/>
              </a:ext>
            </a:extLst>
          </p:cNvPr>
          <p:cNvSpPr txBox="1"/>
          <p:nvPr/>
        </p:nvSpPr>
        <p:spPr>
          <a:xfrm>
            <a:off x="0" y="5278304"/>
            <a:ext cx="9144000" cy="646331"/>
          </a:xfrm>
          <a:prstGeom prst="rect">
            <a:avLst/>
          </a:prstGeom>
        </p:spPr>
        <p:txBody>
          <a:bodyPr vert="horz" lIns="91440" tIns="45720" rIns="91440" bIns="45720" rtlCol="0" anchor="ctr">
            <a:noAutofit/>
          </a:bodyPr>
          <a:lstStyle>
            <a:defPPr>
              <a:defRPr lang="en-US"/>
            </a:defPPr>
            <a:lvl1pPr algn="ctr">
              <a:spcBef>
                <a:spcPct val="0"/>
              </a:spcBef>
              <a:buNone/>
              <a:defRPr sz="3600" b="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defRPr>
            </a:lvl1pPr>
          </a:lstStyle>
          <a:p>
            <a:r>
              <a:rPr lang="en-US" dirty="0"/>
              <a:t>Bonjour, je </a:t>
            </a:r>
            <a:r>
              <a:rPr lang="en-US" dirty="0" err="1"/>
              <a:t>m’appelle</a:t>
            </a:r>
            <a:r>
              <a:rPr lang="en-US" dirty="0"/>
              <a:t>…</a:t>
            </a:r>
          </a:p>
        </p:txBody>
      </p:sp>
      <p:pic>
        <p:nvPicPr>
          <p:cNvPr id="2" name="Picture 1">
            <a:extLst>
              <a:ext uri="{FF2B5EF4-FFF2-40B4-BE49-F238E27FC236}">
                <a16:creationId xmlns:a16="http://schemas.microsoft.com/office/drawing/2014/main" id="{B15F7809-ACED-1444-A5A9-F116CBE67979}"/>
              </a:ext>
            </a:extLst>
          </p:cNvPr>
          <p:cNvPicPr>
            <a:picLocks noChangeAspect="1"/>
          </p:cNvPicPr>
          <p:nvPr/>
        </p:nvPicPr>
        <p:blipFill>
          <a:blip r:embed="rId3"/>
          <a:stretch>
            <a:fillRect/>
          </a:stretch>
        </p:blipFill>
        <p:spPr>
          <a:xfrm>
            <a:off x="566381" y="1460908"/>
            <a:ext cx="8011237" cy="3312779"/>
          </a:xfrm>
          <a:prstGeom prst="rect">
            <a:avLst/>
          </a:prstGeom>
        </p:spPr>
      </p:pic>
    </p:spTree>
    <p:extLst>
      <p:ext uri="{BB962C8B-B14F-4D97-AF65-F5344CB8AC3E}">
        <p14:creationId xmlns:p14="http://schemas.microsoft.com/office/powerpoint/2010/main" val="1344073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F0204C-06A4-CE44-8502-211871BD5DD6}"/>
              </a:ext>
            </a:extLst>
          </p:cNvPr>
          <p:cNvPicPr>
            <a:picLocks noChangeAspect="1"/>
          </p:cNvPicPr>
          <p:nvPr/>
        </p:nvPicPr>
        <p:blipFill>
          <a:blip r:embed="rId3"/>
          <a:stretch>
            <a:fillRect/>
          </a:stretch>
        </p:blipFill>
        <p:spPr>
          <a:xfrm>
            <a:off x="6506946" y="3168144"/>
            <a:ext cx="2312260" cy="3457220"/>
          </a:xfrm>
          <a:prstGeom prst="rect">
            <a:avLst/>
          </a:prstGeom>
        </p:spPr>
      </p:pic>
      <p:sp>
        <p:nvSpPr>
          <p:cNvPr id="5" name="Cloud Callout 4">
            <a:extLst>
              <a:ext uri="{FF2B5EF4-FFF2-40B4-BE49-F238E27FC236}">
                <a16:creationId xmlns:a16="http://schemas.microsoft.com/office/drawing/2014/main" id="{8DA011C7-FC2B-7E4F-9B28-376B7E4BD726}"/>
              </a:ext>
            </a:extLst>
          </p:cNvPr>
          <p:cNvSpPr/>
          <p:nvPr/>
        </p:nvSpPr>
        <p:spPr>
          <a:xfrm>
            <a:off x="361184" y="109938"/>
            <a:ext cx="5768683" cy="4241929"/>
          </a:xfrm>
          <a:prstGeom prst="cloudCallout">
            <a:avLst>
              <a:gd name="adj1" fmla="val 59963"/>
              <a:gd name="adj2" fmla="val 4592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8">
            <a:extLst>
              <a:ext uri="{FF2B5EF4-FFF2-40B4-BE49-F238E27FC236}">
                <a16:creationId xmlns:a16="http://schemas.microsoft.com/office/drawing/2014/main" id="{F28A554D-C4FD-B54E-8FF8-218D721E304E}"/>
              </a:ext>
            </a:extLst>
          </p:cNvPr>
          <p:cNvSpPr txBox="1"/>
          <p:nvPr/>
        </p:nvSpPr>
        <p:spPr>
          <a:xfrm>
            <a:off x="835555" y="843214"/>
            <a:ext cx="5080000" cy="3508653"/>
          </a:xfrm>
          <a:prstGeom prst="rect">
            <a:avLst/>
          </a:prstGeom>
          <a:noFill/>
        </p:spPr>
        <p:txBody>
          <a:bodyPr wrap="square" rtlCol="0">
            <a:spAutoFit/>
          </a:bodyPr>
          <a:lstStyle/>
          <a:p>
            <a:pPr algn="ct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Est-</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que les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organes</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travaillent</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seuls</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a:t>
            </a:r>
          </a:p>
          <a:p>
            <a:pPr algn="ctr"/>
            <a:endPar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a:p>
            <a:pPr algn="ct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Est-</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que le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cerveau</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travaille</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seul</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p>
          <a:p>
            <a:pPr algn="ctr"/>
            <a:endParaRPr lang="en-CA" sz="1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a:p>
            <a:pPr algn="ctr"/>
            <a:endParaRPr lang="en-CA"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2664372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3D4488B1-5AA5-6D41-9E6F-37F7BD8C95B8}"/>
              </a:ext>
            </a:extLst>
          </p:cNvPr>
          <p:cNvSpPr txBox="1">
            <a:spLocks/>
          </p:cNvSpPr>
          <p:nvPr/>
        </p:nvSpPr>
        <p:spPr>
          <a:xfrm>
            <a:off x="0" y="271130"/>
            <a:ext cx="9144000" cy="749596"/>
          </a:xfrm>
          <a:prstGeom prst="rect">
            <a:avLst/>
          </a:prstGeom>
        </p:spPr>
        <p:txBody>
          <a:bodyPr vert="horz" lIns="91440" tIns="45720" rIns="91440" bIns="45720" rtlCol="0" anchor="ctr">
            <a:noAutofit/>
          </a:bodyPr>
          <a:lstStyle>
            <a:defPPr>
              <a:defRPr lang="en-US"/>
            </a:defPPr>
            <a:lvl1pPr algn="ctr">
              <a:spcBef>
                <a:spcPct val="0"/>
              </a:spcBef>
              <a:buNone/>
              <a:defRPr sz="3600" b="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defRPr>
            </a:lvl1pPr>
          </a:lstStyle>
          <a:p>
            <a:r>
              <a:rPr lang="en-US" dirty="0"/>
              <a:t>Les </a:t>
            </a:r>
            <a:r>
              <a:rPr lang="en-US" dirty="0" err="1"/>
              <a:t>systèmes</a:t>
            </a:r>
            <a:r>
              <a:rPr lang="en-US" dirty="0"/>
              <a:t> du corps </a:t>
            </a:r>
            <a:r>
              <a:rPr lang="en-US" dirty="0" err="1"/>
              <a:t>humain</a:t>
            </a:r>
            <a:endParaRPr lang="en-US" dirty="0"/>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371600"/>
            <a:ext cx="9144000" cy="4114800"/>
          </a:xfrm>
          <a:prstGeom prst="rect">
            <a:avLst/>
          </a:prstGeom>
        </p:spPr>
      </p:pic>
      <p:sp>
        <p:nvSpPr>
          <p:cNvPr id="9" name="Google Shape;224;p22">
            <a:extLst>
              <a:ext uri="{FF2B5EF4-FFF2-40B4-BE49-F238E27FC236}">
                <a16:creationId xmlns:a16="http://schemas.microsoft.com/office/drawing/2014/main" id="{F76F6B7B-4E7B-B746-9B38-6AE3BA98EDF9}"/>
              </a:ext>
            </a:extLst>
          </p:cNvPr>
          <p:cNvSpPr txBox="1"/>
          <p:nvPr/>
        </p:nvSpPr>
        <p:spPr>
          <a:xfrm>
            <a:off x="1443038" y="5090850"/>
            <a:ext cx="17037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rgbClr val="5A0500"/>
                </a:solidFill>
                <a:latin typeface="Century Gothic"/>
                <a:ea typeface="Century Gothic"/>
                <a:cs typeface="Century Gothic"/>
                <a:sym typeface="Century Gothic"/>
              </a:rPr>
              <a:t>Système</a:t>
            </a:r>
            <a:endParaRPr sz="2000" b="1" dirty="0">
              <a:solidFill>
                <a:srgbClr val="5A0500"/>
              </a:solidFill>
              <a:latin typeface="Century Gothic"/>
              <a:ea typeface="Century Gothic"/>
              <a:cs typeface="Century Gothic"/>
              <a:sym typeface="Century Gothic"/>
            </a:endParaRPr>
          </a:p>
          <a:p>
            <a:pPr marL="0" marR="0" lvl="0" indent="0" algn="ctr" rtl="0">
              <a:spcBef>
                <a:spcPts val="0"/>
              </a:spcBef>
              <a:spcAft>
                <a:spcPts val="0"/>
              </a:spcAft>
              <a:buNone/>
            </a:pPr>
            <a:r>
              <a:rPr lang="en-US" sz="2000" b="1" dirty="0" err="1">
                <a:solidFill>
                  <a:srgbClr val="5A0500"/>
                </a:solidFill>
                <a:latin typeface="Century Gothic"/>
                <a:ea typeface="Century Gothic"/>
                <a:cs typeface="Century Gothic"/>
                <a:sym typeface="Century Gothic"/>
              </a:rPr>
              <a:t>musculaire</a:t>
            </a:r>
            <a:endParaRPr sz="2000" b="1" dirty="0">
              <a:solidFill>
                <a:srgbClr val="5A0500"/>
              </a:solidFill>
              <a:latin typeface="Century Gothic"/>
              <a:ea typeface="Century Gothic"/>
              <a:cs typeface="Century Gothic"/>
              <a:sym typeface="Century Gothic"/>
            </a:endParaRPr>
          </a:p>
        </p:txBody>
      </p:sp>
      <p:sp>
        <p:nvSpPr>
          <p:cNvPr id="10" name="Google Shape;225;p22">
            <a:extLst>
              <a:ext uri="{FF2B5EF4-FFF2-40B4-BE49-F238E27FC236}">
                <a16:creationId xmlns:a16="http://schemas.microsoft.com/office/drawing/2014/main" id="{EE4770CF-BB17-4A4C-887D-8238650E9F4B}"/>
              </a:ext>
            </a:extLst>
          </p:cNvPr>
          <p:cNvSpPr txBox="1"/>
          <p:nvPr/>
        </p:nvSpPr>
        <p:spPr>
          <a:xfrm>
            <a:off x="2986089" y="5097250"/>
            <a:ext cx="17718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rgbClr val="5A0500"/>
                </a:solidFill>
                <a:latin typeface="Century Gothic"/>
                <a:ea typeface="Century Gothic"/>
                <a:cs typeface="Century Gothic"/>
                <a:sym typeface="Century Gothic"/>
              </a:rPr>
              <a:t>Système</a:t>
            </a:r>
            <a:endParaRPr sz="2000" b="1" dirty="0">
              <a:solidFill>
                <a:srgbClr val="5A0500"/>
              </a:solidFill>
              <a:latin typeface="Century Gothic"/>
              <a:ea typeface="Century Gothic"/>
              <a:cs typeface="Century Gothic"/>
              <a:sym typeface="Century Gothic"/>
            </a:endParaRPr>
          </a:p>
          <a:p>
            <a:pPr marL="0" marR="0" lvl="0" indent="0" algn="ctr" rtl="0">
              <a:spcBef>
                <a:spcPts val="0"/>
              </a:spcBef>
              <a:spcAft>
                <a:spcPts val="0"/>
              </a:spcAft>
              <a:buNone/>
            </a:pPr>
            <a:r>
              <a:rPr lang="en-US" sz="2000" b="1" dirty="0" err="1">
                <a:solidFill>
                  <a:srgbClr val="5A0500"/>
                </a:solidFill>
                <a:latin typeface="Century Gothic"/>
                <a:ea typeface="Century Gothic"/>
                <a:cs typeface="Century Gothic"/>
                <a:sym typeface="Century Gothic"/>
              </a:rPr>
              <a:t>squelettique</a:t>
            </a:r>
            <a:endParaRPr sz="2000" b="1" dirty="0">
              <a:solidFill>
                <a:srgbClr val="5A0500"/>
              </a:solidFill>
              <a:latin typeface="Century Gothic"/>
              <a:ea typeface="Century Gothic"/>
              <a:cs typeface="Century Gothic"/>
              <a:sym typeface="Century Gothic"/>
            </a:endParaRPr>
          </a:p>
        </p:txBody>
      </p:sp>
      <p:sp>
        <p:nvSpPr>
          <p:cNvPr id="11" name="Google Shape;226;p22">
            <a:extLst>
              <a:ext uri="{FF2B5EF4-FFF2-40B4-BE49-F238E27FC236}">
                <a16:creationId xmlns:a16="http://schemas.microsoft.com/office/drawing/2014/main" id="{57759800-7CA9-104D-8C6B-958FCB419BA3}"/>
              </a:ext>
            </a:extLst>
          </p:cNvPr>
          <p:cNvSpPr txBox="1"/>
          <p:nvPr/>
        </p:nvSpPr>
        <p:spPr>
          <a:xfrm>
            <a:off x="4678839" y="5097250"/>
            <a:ext cx="1536300" cy="1015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5A0500"/>
                </a:solidFill>
                <a:latin typeface="Century Gothic"/>
                <a:ea typeface="Century Gothic"/>
                <a:cs typeface="Century Gothic"/>
                <a:sym typeface="Century Gothic"/>
              </a:rPr>
              <a:t>Système</a:t>
            </a:r>
            <a:endParaRPr sz="2000" b="1">
              <a:solidFill>
                <a:srgbClr val="5A0500"/>
              </a:solidFill>
              <a:latin typeface="Century Gothic"/>
              <a:ea typeface="Century Gothic"/>
              <a:cs typeface="Century Gothic"/>
              <a:sym typeface="Century Gothic"/>
            </a:endParaRPr>
          </a:p>
          <a:p>
            <a:pPr marL="0" marR="0" lvl="0" indent="0" algn="ctr" rtl="0">
              <a:spcBef>
                <a:spcPts val="0"/>
              </a:spcBef>
              <a:spcAft>
                <a:spcPts val="0"/>
              </a:spcAft>
              <a:buNone/>
            </a:pPr>
            <a:r>
              <a:rPr lang="en-US" sz="2000" b="1">
                <a:solidFill>
                  <a:srgbClr val="5A0500"/>
                </a:solidFill>
                <a:latin typeface="Century Gothic"/>
                <a:ea typeface="Century Gothic"/>
                <a:cs typeface="Century Gothic"/>
                <a:sym typeface="Century Gothic"/>
              </a:rPr>
              <a:t>cardio-</a:t>
            </a:r>
            <a:endParaRPr sz="2000" b="1">
              <a:solidFill>
                <a:srgbClr val="5A0500"/>
              </a:solidFill>
              <a:latin typeface="Century Gothic"/>
              <a:ea typeface="Century Gothic"/>
              <a:cs typeface="Century Gothic"/>
              <a:sym typeface="Century Gothic"/>
            </a:endParaRPr>
          </a:p>
          <a:p>
            <a:pPr marL="0" marR="0" lvl="0" indent="0" algn="ctr" rtl="0">
              <a:spcBef>
                <a:spcPts val="0"/>
              </a:spcBef>
              <a:spcAft>
                <a:spcPts val="0"/>
              </a:spcAft>
              <a:buNone/>
            </a:pPr>
            <a:r>
              <a:rPr lang="en-US" sz="2000" b="1">
                <a:solidFill>
                  <a:srgbClr val="5A0500"/>
                </a:solidFill>
                <a:latin typeface="Century Gothic"/>
                <a:ea typeface="Century Gothic"/>
                <a:cs typeface="Century Gothic"/>
                <a:sym typeface="Century Gothic"/>
              </a:rPr>
              <a:t>vasculaire</a:t>
            </a:r>
            <a:endParaRPr sz="2000" b="1">
              <a:solidFill>
                <a:srgbClr val="5A0500"/>
              </a:solidFill>
              <a:latin typeface="Century Gothic"/>
              <a:ea typeface="Century Gothic"/>
              <a:cs typeface="Century Gothic"/>
              <a:sym typeface="Century Gothic"/>
            </a:endParaRPr>
          </a:p>
        </p:txBody>
      </p:sp>
      <p:sp>
        <p:nvSpPr>
          <p:cNvPr id="13" name="Google Shape;227;p22">
            <a:extLst>
              <a:ext uri="{FF2B5EF4-FFF2-40B4-BE49-F238E27FC236}">
                <a16:creationId xmlns:a16="http://schemas.microsoft.com/office/drawing/2014/main" id="{B93FE865-53B2-7B40-BB36-767A44BDA259}"/>
              </a:ext>
            </a:extLst>
          </p:cNvPr>
          <p:cNvSpPr txBox="1"/>
          <p:nvPr/>
        </p:nvSpPr>
        <p:spPr>
          <a:xfrm>
            <a:off x="6027890" y="5097239"/>
            <a:ext cx="1458844"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5A0500"/>
                </a:solidFill>
                <a:latin typeface="Century Gothic"/>
                <a:ea typeface="Century Gothic"/>
                <a:cs typeface="Century Gothic"/>
                <a:sym typeface="Century Gothic"/>
              </a:rPr>
              <a:t>Système</a:t>
            </a:r>
            <a:endParaRPr sz="2000" b="1">
              <a:solidFill>
                <a:srgbClr val="5A0500"/>
              </a:solidFill>
              <a:latin typeface="Century Gothic"/>
              <a:ea typeface="Century Gothic"/>
              <a:cs typeface="Century Gothic"/>
              <a:sym typeface="Century Gothic"/>
            </a:endParaRPr>
          </a:p>
          <a:p>
            <a:pPr marL="0" marR="0" lvl="0" indent="0" algn="ctr" rtl="0">
              <a:spcBef>
                <a:spcPts val="0"/>
              </a:spcBef>
              <a:spcAft>
                <a:spcPts val="0"/>
              </a:spcAft>
              <a:buNone/>
            </a:pPr>
            <a:r>
              <a:rPr lang="en-US" sz="2000" b="1">
                <a:solidFill>
                  <a:srgbClr val="5A0500"/>
                </a:solidFill>
                <a:latin typeface="Century Gothic"/>
                <a:ea typeface="Century Gothic"/>
                <a:cs typeface="Century Gothic"/>
                <a:sym typeface="Century Gothic"/>
              </a:rPr>
              <a:t>nerveux</a:t>
            </a:r>
            <a:endParaRPr sz="2000" b="1">
              <a:solidFill>
                <a:srgbClr val="5A0500"/>
              </a:solidFill>
              <a:latin typeface="Century Gothic"/>
              <a:ea typeface="Century Gothic"/>
              <a:cs typeface="Century Gothic"/>
              <a:sym typeface="Century Gothic"/>
            </a:endParaRPr>
          </a:p>
        </p:txBody>
      </p:sp>
      <p:sp>
        <p:nvSpPr>
          <p:cNvPr id="14" name="Google Shape;228;p22">
            <a:extLst>
              <a:ext uri="{FF2B5EF4-FFF2-40B4-BE49-F238E27FC236}">
                <a16:creationId xmlns:a16="http://schemas.microsoft.com/office/drawing/2014/main" id="{481E028B-35CB-8D45-A98F-5EBE92FBC7E5}"/>
              </a:ext>
            </a:extLst>
          </p:cNvPr>
          <p:cNvSpPr txBox="1"/>
          <p:nvPr/>
        </p:nvSpPr>
        <p:spPr>
          <a:xfrm>
            <a:off x="7507999" y="5097239"/>
            <a:ext cx="1359888"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5A0500"/>
                </a:solidFill>
                <a:latin typeface="Century Gothic"/>
                <a:ea typeface="Century Gothic"/>
                <a:cs typeface="Century Gothic"/>
                <a:sym typeface="Century Gothic"/>
              </a:rPr>
              <a:t>Système digestif</a:t>
            </a:r>
            <a:endParaRPr sz="2000" b="1">
              <a:solidFill>
                <a:srgbClr val="5A05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009293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156" y="0"/>
            <a:ext cx="5714844" cy="6858000"/>
          </a:xfrm>
          <a:prstGeom prst="rect">
            <a:avLst/>
          </a:prstGeom>
          <a:solidFill>
            <a:srgbClr val="49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5250" t="10556" r="18500" b="8888"/>
          <a:stretch/>
        </p:blipFill>
        <p:spPr>
          <a:xfrm>
            <a:off x="5886345" y="183011"/>
            <a:ext cx="2824138" cy="6300000"/>
          </a:xfrm>
          <a:prstGeom prst="rect">
            <a:avLst/>
          </a:prstGeom>
        </p:spPr>
      </p:pic>
      <p:sp>
        <p:nvSpPr>
          <p:cNvPr id="12" name="Title 3">
            <a:extLst>
              <a:ext uri="{FF2B5EF4-FFF2-40B4-BE49-F238E27FC236}">
                <a16:creationId xmlns:a16="http://schemas.microsoft.com/office/drawing/2014/main" id="{9B13159E-F8C8-CF4A-BD1B-A0637F4DB956}"/>
              </a:ext>
            </a:extLst>
          </p:cNvPr>
          <p:cNvSpPr txBox="1">
            <a:spLocks/>
          </p:cNvSpPr>
          <p:nvPr/>
        </p:nvSpPr>
        <p:spPr>
          <a:xfrm>
            <a:off x="0" y="2856600"/>
            <a:ext cx="3429155" cy="1144800"/>
          </a:xfrm>
          <a:prstGeom prst="rect">
            <a:avLst/>
          </a:prstGeom>
        </p:spPr>
        <p:txBody>
          <a:bodyPr vert="horz" lIns="91440" tIns="45720" rIns="91440" bIns="45720" rtlCol="0" anchor="ctr">
            <a:noAutofit/>
          </a:bodyPr>
          <a:lstStyle>
            <a:defPPr>
              <a:defRPr lang="en-US"/>
            </a:defPPr>
            <a:lvl1pPr algn="ctr">
              <a:spcBef>
                <a:spcPct val="0"/>
              </a:spcBef>
              <a:buNone/>
              <a:defRPr sz="3600" b="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defRPr>
            </a:lvl1pPr>
          </a:lstStyle>
          <a:p>
            <a:r>
              <a:rPr lang="en-US" dirty="0"/>
              <a:t>Le </a:t>
            </a:r>
            <a:r>
              <a:rPr lang="en-US" dirty="0" err="1"/>
              <a:t>système</a:t>
            </a:r>
            <a:r>
              <a:rPr lang="en-US" dirty="0"/>
              <a:t> </a:t>
            </a:r>
            <a:r>
              <a:rPr lang="en-US" dirty="0" err="1"/>
              <a:t>nerveux</a:t>
            </a:r>
            <a:endParaRPr lang="en-US" dirty="0"/>
          </a:p>
        </p:txBody>
      </p:sp>
    </p:spTree>
    <p:extLst>
      <p:ext uri="{BB962C8B-B14F-4D97-AF65-F5344CB8AC3E}">
        <p14:creationId xmlns:p14="http://schemas.microsoft.com/office/powerpoint/2010/main" val="2609419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156" y="0"/>
            <a:ext cx="5714844" cy="6858000"/>
          </a:xfrm>
          <a:prstGeom prst="rect">
            <a:avLst/>
          </a:prstGeom>
          <a:solidFill>
            <a:srgbClr val="49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5250" t="10556" r="18500" b="8888"/>
          <a:stretch/>
        </p:blipFill>
        <p:spPr>
          <a:xfrm>
            <a:off x="5886345" y="183011"/>
            <a:ext cx="2824138" cy="6300000"/>
          </a:xfrm>
          <a:prstGeom prst="rect">
            <a:avLst/>
          </a:prstGeom>
        </p:spPr>
      </p:pic>
      <p:cxnSp>
        <p:nvCxnSpPr>
          <p:cNvPr id="8" name="Straight Connector 7">
            <a:extLst>
              <a:ext uri="{FF2B5EF4-FFF2-40B4-BE49-F238E27FC236}">
                <a16:creationId xmlns:a16="http://schemas.microsoft.com/office/drawing/2014/main" id="{89ADB7AA-9BF4-1546-ACDC-9D05D1EB6B80}"/>
              </a:ext>
            </a:extLst>
          </p:cNvPr>
          <p:cNvCxnSpPr>
            <a:cxnSpLocks/>
          </p:cNvCxnSpPr>
          <p:nvPr/>
        </p:nvCxnSpPr>
        <p:spPr>
          <a:xfrm flipH="1" flipV="1">
            <a:off x="5094699" y="1061984"/>
            <a:ext cx="2009636" cy="1"/>
          </a:xfrm>
          <a:prstGeom prst="line">
            <a:avLst/>
          </a:prstGeom>
          <a:solidFill>
            <a:schemeClr val="bg1"/>
          </a:solidFill>
          <a:ln w="12700">
            <a:solidFill>
              <a:schemeClr val="bg1"/>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F84586-5D15-7742-8F4C-66DB93ED9207}"/>
              </a:ext>
            </a:extLst>
          </p:cNvPr>
          <p:cNvCxnSpPr>
            <a:cxnSpLocks/>
          </p:cNvCxnSpPr>
          <p:nvPr/>
        </p:nvCxnSpPr>
        <p:spPr>
          <a:xfrm flipH="1" flipV="1">
            <a:off x="5181269" y="2570240"/>
            <a:ext cx="2105017" cy="1"/>
          </a:xfrm>
          <a:prstGeom prst="line">
            <a:avLst/>
          </a:prstGeom>
          <a:solidFill>
            <a:schemeClr val="bg1"/>
          </a:solidFill>
          <a:ln w="12700">
            <a:solidFill>
              <a:schemeClr val="bg1"/>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BBAEB27-8D25-8C46-9A57-FEB969033BFB}"/>
              </a:ext>
            </a:extLst>
          </p:cNvPr>
          <p:cNvCxnSpPr>
            <a:cxnSpLocks/>
          </p:cNvCxnSpPr>
          <p:nvPr/>
        </p:nvCxnSpPr>
        <p:spPr>
          <a:xfrm flipH="1">
            <a:off x="5094701" y="3151680"/>
            <a:ext cx="1420399" cy="1226417"/>
          </a:xfrm>
          <a:prstGeom prst="line">
            <a:avLst/>
          </a:prstGeom>
          <a:solidFill>
            <a:schemeClr val="bg1"/>
          </a:solidFill>
          <a:ln w="12700">
            <a:solidFill>
              <a:schemeClr val="bg1"/>
            </a:solidFill>
            <a:headEnd type="oval"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03476A-536A-EE4F-B2EB-A25EFF5DE4E4}"/>
              </a:ext>
            </a:extLst>
          </p:cNvPr>
          <p:cNvCxnSpPr>
            <a:cxnSpLocks/>
          </p:cNvCxnSpPr>
          <p:nvPr/>
        </p:nvCxnSpPr>
        <p:spPr>
          <a:xfrm flipH="1" flipV="1">
            <a:off x="5113487" y="4378097"/>
            <a:ext cx="1936396" cy="354662"/>
          </a:xfrm>
          <a:prstGeom prst="line">
            <a:avLst/>
          </a:prstGeom>
          <a:solidFill>
            <a:schemeClr val="bg1"/>
          </a:solidFill>
          <a:ln w="12700">
            <a:solidFill>
              <a:schemeClr val="bg1"/>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9" name="Title 3">
            <a:extLst>
              <a:ext uri="{FF2B5EF4-FFF2-40B4-BE49-F238E27FC236}">
                <a16:creationId xmlns:a16="http://schemas.microsoft.com/office/drawing/2014/main" id="{AFE83FD0-9E7F-6A4F-9D51-1F1BEE0C45FB}"/>
              </a:ext>
            </a:extLst>
          </p:cNvPr>
          <p:cNvSpPr txBox="1">
            <a:spLocks/>
          </p:cNvSpPr>
          <p:nvPr/>
        </p:nvSpPr>
        <p:spPr>
          <a:xfrm>
            <a:off x="0" y="2856600"/>
            <a:ext cx="3429155" cy="1144800"/>
          </a:xfrm>
          <a:prstGeom prst="rect">
            <a:avLst/>
          </a:prstGeom>
        </p:spPr>
        <p:txBody>
          <a:bodyPr vert="horz" lIns="91440" tIns="45720" rIns="91440" bIns="45720" rtlCol="0" anchor="ctr">
            <a:noAutofit/>
          </a:bodyPr>
          <a:lstStyle>
            <a:defPPr>
              <a:defRPr lang="en-US"/>
            </a:defPPr>
            <a:lvl1pPr algn="ctr">
              <a:spcBef>
                <a:spcPct val="0"/>
              </a:spcBef>
              <a:buNone/>
              <a:defRPr sz="3600" b="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defRPr>
            </a:lvl1pPr>
          </a:lstStyle>
          <a:p>
            <a:r>
              <a:rPr lang="en-US" dirty="0"/>
              <a:t>Le </a:t>
            </a:r>
            <a:r>
              <a:rPr lang="en-US" dirty="0" err="1"/>
              <a:t>système</a:t>
            </a:r>
            <a:r>
              <a:rPr lang="en-US" dirty="0"/>
              <a:t> </a:t>
            </a:r>
            <a:r>
              <a:rPr lang="en-US" dirty="0" err="1"/>
              <a:t>nerveux</a:t>
            </a:r>
            <a:endParaRPr lang="en-US" dirty="0"/>
          </a:p>
        </p:txBody>
      </p:sp>
    </p:spTree>
    <p:extLst>
      <p:ext uri="{BB962C8B-B14F-4D97-AF65-F5344CB8AC3E}">
        <p14:creationId xmlns:p14="http://schemas.microsoft.com/office/powerpoint/2010/main" val="1433412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156" y="0"/>
            <a:ext cx="5714844" cy="6858000"/>
          </a:xfrm>
          <a:prstGeom prst="rect">
            <a:avLst/>
          </a:prstGeom>
          <a:solidFill>
            <a:srgbClr val="49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5250" t="10556" r="18500" b="8888"/>
          <a:stretch/>
        </p:blipFill>
        <p:spPr>
          <a:xfrm>
            <a:off x="5886345" y="183011"/>
            <a:ext cx="2824138" cy="6300000"/>
          </a:xfrm>
          <a:prstGeom prst="rect">
            <a:avLst/>
          </a:prstGeom>
        </p:spPr>
      </p:pic>
      <p:sp>
        <p:nvSpPr>
          <p:cNvPr id="5" name="TextBox 4">
            <a:extLst>
              <a:ext uri="{FF2B5EF4-FFF2-40B4-BE49-F238E27FC236}">
                <a16:creationId xmlns:a16="http://schemas.microsoft.com/office/drawing/2014/main" id="{FBC07312-6961-2945-862D-54094C6E8C04}"/>
              </a:ext>
            </a:extLst>
          </p:cNvPr>
          <p:cNvSpPr txBox="1"/>
          <p:nvPr/>
        </p:nvSpPr>
        <p:spPr>
          <a:xfrm>
            <a:off x="3546275" y="861929"/>
            <a:ext cx="1548425" cy="400110"/>
          </a:xfrm>
          <a:prstGeom prst="rect">
            <a:avLst/>
          </a:prstGeom>
          <a:noFill/>
        </p:spPr>
        <p:txBody>
          <a:bodyPr wrap="square" rtlCol="0">
            <a:spAutoFit/>
          </a:bodyPr>
          <a:lstStyle/>
          <a:p>
            <a:pPr algn="r"/>
            <a:r>
              <a:rPr lang="en-US" sz="2000" b="1" dirty="0" err="1">
                <a:solidFill>
                  <a:schemeClr val="bg1"/>
                </a:solidFill>
                <a:latin typeface="Century Gothic" panose="020B0502020202020204" pitchFamily="34" charset="0"/>
              </a:rPr>
              <a:t>Cerveau</a:t>
            </a:r>
            <a:endParaRPr lang="en-US" sz="2000" b="1" dirty="0">
              <a:solidFill>
                <a:schemeClr val="bg1"/>
              </a:solidFill>
              <a:latin typeface="Century Gothic" panose="020B0502020202020204" pitchFamily="34" charset="0"/>
            </a:endParaRPr>
          </a:p>
        </p:txBody>
      </p:sp>
      <p:cxnSp>
        <p:nvCxnSpPr>
          <p:cNvPr id="8" name="Straight Connector 7">
            <a:extLst>
              <a:ext uri="{FF2B5EF4-FFF2-40B4-BE49-F238E27FC236}">
                <a16:creationId xmlns:a16="http://schemas.microsoft.com/office/drawing/2014/main" id="{89ADB7AA-9BF4-1546-ACDC-9D05D1EB6B80}"/>
              </a:ext>
            </a:extLst>
          </p:cNvPr>
          <p:cNvCxnSpPr>
            <a:cxnSpLocks/>
            <a:endCxn id="5" idx="3"/>
          </p:cNvCxnSpPr>
          <p:nvPr/>
        </p:nvCxnSpPr>
        <p:spPr>
          <a:xfrm flipH="1" flipV="1">
            <a:off x="5094700" y="1061984"/>
            <a:ext cx="2009636" cy="2"/>
          </a:xfrm>
          <a:prstGeom prst="line">
            <a:avLst/>
          </a:prstGeom>
          <a:solidFill>
            <a:schemeClr val="bg1"/>
          </a:solidFill>
          <a:ln w="12700">
            <a:solidFill>
              <a:schemeClr val="bg1"/>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F84586-5D15-7742-8F4C-66DB93ED9207}"/>
              </a:ext>
            </a:extLst>
          </p:cNvPr>
          <p:cNvCxnSpPr>
            <a:cxnSpLocks/>
            <a:endCxn id="31" idx="3"/>
          </p:cNvCxnSpPr>
          <p:nvPr/>
        </p:nvCxnSpPr>
        <p:spPr>
          <a:xfrm flipH="1">
            <a:off x="5181269" y="2570242"/>
            <a:ext cx="2105018" cy="153886"/>
          </a:xfrm>
          <a:prstGeom prst="line">
            <a:avLst/>
          </a:prstGeom>
          <a:solidFill>
            <a:schemeClr val="bg1"/>
          </a:solidFill>
          <a:ln w="12700">
            <a:solidFill>
              <a:schemeClr val="bg1"/>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BBAEB27-8D25-8C46-9A57-FEB969033BFB}"/>
              </a:ext>
            </a:extLst>
          </p:cNvPr>
          <p:cNvCxnSpPr>
            <a:cxnSpLocks/>
          </p:cNvCxnSpPr>
          <p:nvPr/>
        </p:nvCxnSpPr>
        <p:spPr>
          <a:xfrm flipH="1">
            <a:off x="5094701" y="3151680"/>
            <a:ext cx="1420399" cy="1226417"/>
          </a:xfrm>
          <a:prstGeom prst="line">
            <a:avLst/>
          </a:prstGeom>
          <a:solidFill>
            <a:schemeClr val="bg1"/>
          </a:solidFill>
          <a:ln w="12700">
            <a:solidFill>
              <a:schemeClr val="bg1"/>
            </a:solidFill>
            <a:headEnd type="oval"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03476A-536A-EE4F-B2EB-A25EFF5DE4E4}"/>
              </a:ext>
            </a:extLst>
          </p:cNvPr>
          <p:cNvCxnSpPr>
            <a:cxnSpLocks/>
          </p:cNvCxnSpPr>
          <p:nvPr/>
        </p:nvCxnSpPr>
        <p:spPr>
          <a:xfrm flipH="1" flipV="1">
            <a:off x="5113487" y="4378097"/>
            <a:ext cx="1936396" cy="354662"/>
          </a:xfrm>
          <a:prstGeom prst="line">
            <a:avLst/>
          </a:prstGeom>
          <a:solidFill>
            <a:schemeClr val="bg1"/>
          </a:solidFill>
          <a:ln w="12700">
            <a:solidFill>
              <a:schemeClr val="bg1"/>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49C616B-FEFA-E64B-98CF-D7337891A16C}"/>
              </a:ext>
            </a:extLst>
          </p:cNvPr>
          <p:cNvSpPr txBox="1"/>
          <p:nvPr/>
        </p:nvSpPr>
        <p:spPr>
          <a:xfrm>
            <a:off x="2757488" y="2370185"/>
            <a:ext cx="2423781" cy="707886"/>
          </a:xfrm>
          <a:prstGeom prst="rect">
            <a:avLst/>
          </a:prstGeom>
          <a:noFill/>
        </p:spPr>
        <p:txBody>
          <a:bodyPr wrap="square" rtlCol="0">
            <a:spAutoFit/>
          </a:bodyPr>
          <a:lstStyle/>
          <a:p>
            <a:pPr algn="r"/>
            <a:r>
              <a:rPr lang="en-US" sz="2000" b="1" dirty="0" err="1">
                <a:solidFill>
                  <a:schemeClr val="bg1"/>
                </a:solidFill>
                <a:latin typeface="Century Gothic" panose="020B0502020202020204" pitchFamily="34" charset="0"/>
              </a:rPr>
              <a:t>Moëlle</a:t>
            </a:r>
            <a:r>
              <a:rPr lang="en-US" sz="2000" b="1" dirty="0">
                <a:solidFill>
                  <a:schemeClr val="bg1"/>
                </a:solidFill>
                <a:latin typeface="Century Gothic" panose="020B0502020202020204" pitchFamily="34" charset="0"/>
              </a:rPr>
              <a:t> </a:t>
            </a:r>
          </a:p>
          <a:p>
            <a:pPr algn="r"/>
            <a:r>
              <a:rPr lang="en-US" sz="2000" b="1" dirty="0" err="1">
                <a:solidFill>
                  <a:schemeClr val="bg1"/>
                </a:solidFill>
                <a:latin typeface="Century Gothic" panose="020B0502020202020204" pitchFamily="34" charset="0"/>
              </a:rPr>
              <a:t>épinière</a:t>
            </a:r>
            <a:endParaRPr lang="en-US" sz="2000" b="1" dirty="0">
              <a:solidFill>
                <a:schemeClr val="bg1"/>
              </a:solidFill>
              <a:latin typeface="Century Gothic" panose="020B0502020202020204" pitchFamily="34" charset="0"/>
            </a:endParaRPr>
          </a:p>
        </p:txBody>
      </p:sp>
      <p:sp>
        <p:nvSpPr>
          <p:cNvPr id="33" name="TextBox 32">
            <a:extLst>
              <a:ext uri="{FF2B5EF4-FFF2-40B4-BE49-F238E27FC236}">
                <a16:creationId xmlns:a16="http://schemas.microsoft.com/office/drawing/2014/main" id="{C1CC9065-D128-FE45-BCB0-CB6B4707B604}"/>
              </a:ext>
            </a:extLst>
          </p:cNvPr>
          <p:cNvSpPr txBox="1"/>
          <p:nvPr/>
        </p:nvSpPr>
        <p:spPr>
          <a:xfrm>
            <a:off x="3429156" y="4178042"/>
            <a:ext cx="1634994" cy="400110"/>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Nerfs</a:t>
            </a:r>
          </a:p>
        </p:txBody>
      </p:sp>
      <p:sp>
        <p:nvSpPr>
          <p:cNvPr id="13" name="Title 3">
            <a:extLst>
              <a:ext uri="{FF2B5EF4-FFF2-40B4-BE49-F238E27FC236}">
                <a16:creationId xmlns:a16="http://schemas.microsoft.com/office/drawing/2014/main" id="{53B624AF-655A-AE46-B6AB-0CA63725B4BC}"/>
              </a:ext>
            </a:extLst>
          </p:cNvPr>
          <p:cNvSpPr txBox="1">
            <a:spLocks/>
          </p:cNvSpPr>
          <p:nvPr/>
        </p:nvSpPr>
        <p:spPr>
          <a:xfrm>
            <a:off x="0" y="2856600"/>
            <a:ext cx="3429155" cy="1144800"/>
          </a:xfrm>
          <a:prstGeom prst="rect">
            <a:avLst/>
          </a:prstGeom>
        </p:spPr>
        <p:txBody>
          <a:bodyPr vert="horz" lIns="91440" tIns="45720" rIns="91440" bIns="45720" rtlCol="0" anchor="ctr">
            <a:noAutofit/>
          </a:bodyPr>
          <a:lstStyle>
            <a:defPPr>
              <a:defRPr lang="en-US"/>
            </a:defPPr>
            <a:lvl1pPr algn="ctr">
              <a:spcBef>
                <a:spcPct val="0"/>
              </a:spcBef>
              <a:buNone/>
              <a:defRPr sz="3600" b="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defRPr>
            </a:lvl1pPr>
          </a:lstStyle>
          <a:p>
            <a:r>
              <a:rPr lang="en-US" dirty="0"/>
              <a:t>Le </a:t>
            </a:r>
            <a:r>
              <a:rPr lang="en-US" dirty="0" err="1"/>
              <a:t>système</a:t>
            </a:r>
            <a:r>
              <a:rPr lang="en-US" dirty="0"/>
              <a:t> </a:t>
            </a:r>
            <a:r>
              <a:rPr lang="en-US" dirty="0" err="1"/>
              <a:t>nerveux</a:t>
            </a:r>
            <a:endParaRPr lang="en-US" dirty="0"/>
          </a:p>
        </p:txBody>
      </p:sp>
    </p:spTree>
    <p:extLst>
      <p:ext uri="{BB962C8B-B14F-4D97-AF65-F5344CB8AC3E}">
        <p14:creationId xmlns:p14="http://schemas.microsoft.com/office/powerpoint/2010/main" val="188504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D6F1D3-FB5E-5E40-894A-9FA1B75BB971}"/>
              </a:ext>
            </a:extLst>
          </p:cNvPr>
          <p:cNvPicPr>
            <a:picLocks noChangeAspect="1"/>
          </p:cNvPicPr>
          <p:nvPr/>
        </p:nvPicPr>
        <p:blipFill>
          <a:blip r:embed="rId3"/>
          <a:stretch>
            <a:fillRect/>
          </a:stretch>
        </p:blipFill>
        <p:spPr>
          <a:xfrm>
            <a:off x="6506946" y="3168144"/>
            <a:ext cx="2312260" cy="3457220"/>
          </a:xfrm>
          <a:prstGeom prst="rect">
            <a:avLst/>
          </a:prstGeom>
        </p:spPr>
      </p:pic>
      <p:sp>
        <p:nvSpPr>
          <p:cNvPr id="6" name="Cloud Callout 5">
            <a:extLst>
              <a:ext uri="{FF2B5EF4-FFF2-40B4-BE49-F238E27FC236}">
                <a16:creationId xmlns:a16="http://schemas.microsoft.com/office/drawing/2014/main" id="{6F450A9E-1261-BD4F-A834-E9A57A69BFCB}"/>
              </a:ext>
            </a:extLst>
          </p:cNvPr>
          <p:cNvSpPr/>
          <p:nvPr/>
        </p:nvSpPr>
        <p:spPr>
          <a:xfrm>
            <a:off x="361184" y="109938"/>
            <a:ext cx="5768683" cy="4241929"/>
          </a:xfrm>
          <a:prstGeom prst="cloudCallout">
            <a:avLst>
              <a:gd name="adj1" fmla="val 59963"/>
              <a:gd name="adj2" fmla="val 4592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F1221E7-B803-7840-8C60-AC39127988FD}"/>
              </a:ext>
            </a:extLst>
          </p:cNvPr>
          <p:cNvSpPr txBox="1"/>
          <p:nvPr/>
        </p:nvSpPr>
        <p:spPr>
          <a:xfrm>
            <a:off x="1018900" y="1553793"/>
            <a:ext cx="4262177" cy="2462213"/>
          </a:xfrm>
          <a:prstGeom prst="rect">
            <a:avLst/>
          </a:prstGeom>
          <a:noFill/>
        </p:spPr>
        <p:txBody>
          <a:bodyPr wrap="square" rtlCol="0">
            <a:spAutoFit/>
          </a:bodyPr>
          <a:lstStyle/>
          <a:p>
            <a:pPr algn="ct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À</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quoi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notre</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cerveau</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ressemble</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a:t>
            </a:r>
          </a:p>
          <a:p>
            <a:pPr algn="ctr"/>
            <a:endParaRPr lang="en-CA" sz="1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a:p>
            <a:pPr algn="ctr"/>
            <a:endParaRPr lang="en-CA"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1757699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umanBrain">
            <a:extLst>
              <a:ext uri="{FF2B5EF4-FFF2-40B4-BE49-F238E27FC236}">
                <a16:creationId xmlns:a16="http://schemas.microsoft.com/office/drawing/2014/main" id="{355479D9-C8B1-B542-AEC5-9A2CA0E233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47260" y="1020726"/>
            <a:ext cx="6449477" cy="5159299"/>
          </a:xfrm>
          <a:prstGeom prst="rect">
            <a:avLst/>
          </a:prstGeom>
        </p:spPr>
      </p:pic>
      <p:sp>
        <p:nvSpPr>
          <p:cNvPr id="4" name="Title 3">
            <a:extLst>
              <a:ext uri="{FF2B5EF4-FFF2-40B4-BE49-F238E27FC236}">
                <a16:creationId xmlns:a16="http://schemas.microsoft.com/office/drawing/2014/main" id="{7DE69119-0121-4542-9882-9925A32AB421}"/>
              </a:ext>
            </a:extLst>
          </p:cNvPr>
          <p:cNvSpPr txBox="1">
            <a:spLocks/>
          </p:cNvSpPr>
          <p:nvPr/>
        </p:nvSpPr>
        <p:spPr>
          <a:xfrm>
            <a:off x="1157284" y="5952453"/>
            <a:ext cx="6829427" cy="6344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5A0500"/>
                </a:solidFill>
                <a:latin typeface="Century Gothic" panose="020B0502020202020204" pitchFamily="34" charset="0"/>
              </a:rPr>
              <a:t>Que </a:t>
            </a:r>
            <a:r>
              <a:rPr lang="en-US" sz="3000" b="1" dirty="0" err="1">
                <a:solidFill>
                  <a:srgbClr val="5A0500"/>
                </a:solidFill>
                <a:latin typeface="Century Gothic" panose="020B0502020202020204" pitchFamily="34" charset="0"/>
              </a:rPr>
              <a:t>remarquez-vous</a:t>
            </a:r>
            <a:r>
              <a:rPr lang="en-US" sz="3000" b="1" dirty="0">
                <a:solidFill>
                  <a:srgbClr val="5A0500"/>
                </a:solidFill>
                <a:latin typeface="Century Gothic" panose="020B0502020202020204" pitchFamily="34" charset="0"/>
              </a:rPr>
              <a:t> sur </a:t>
            </a:r>
            <a:r>
              <a:rPr lang="en-US" sz="3000" b="1" dirty="0" err="1">
                <a:solidFill>
                  <a:srgbClr val="5A0500"/>
                </a:solidFill>
                <a:latin typeface="Century Gothic" panose="020B0502020202020204" pitchFamily="34" charset="0"/>
              </a:rPr>
              <a:t>l’apparence</a:t>
            </a:r>
            <a:r>
              <a:rPr lang="en-US" sz="3000" b="1" dirty="0">
                <a:solidFill>
                  <a:srgbClr val="5A0500"/>
                </a:solidFill>
                <a:latin typeface="Century Gothic" panose="020B0502020202020204" pitchFamily="34" charset="0"/>
              </a:rPr>
              <a:t> du </a:t>
            </a:r>
            <a:r>
              <a:rPr lang="en-US" sz="3000" b="1" dirty="0" err="1">
                <a:solidFill>
                  <a:srgbClr val="5A0500"/>
                </a:solidFill>
                <a:latin typeface="Century Gothic" panose="020B0502020202020204" pitchFamily="34" charset="0"/>
              </a:rPr>
              <a:t>cerveau</a:t>
            </a:r>
            <a:r>
              <a:rPr lang="en-US" sz="3000" b="1" dirty="0">
                <a:solidFill>
                  <a:srgbClr val="5A0500"/>
                </a:solidFill>
                <a:latin typeface="Century Gothic" panose="020B0502020202020204" pitchFamily="34" charset="0"/>
              </a:rPr>
              <a:t>?</a:t>
            </a:r>
            <a:endParaRPr lang="en-US" sz="3000" b="1" dirty="0">
              <a:solidFill>
                <a:srgbClr val="5A0500"/>
              </a:solidFill>
              <a:latin typeface="Century Gothic" panose="020B0502020202020204" pitchFamily="34" charset="0"/>
              <a:ea typeface="Helvetica Neue" panose="02000503000000020004" pitchFamily="2" charset="0"/>
              <a:cs typeface="Helvetica Neue" panose="02000503000000020004" pitchFamily="2" charset="0"/>
            </a:endParaRPr>
          </a:p>
        </p:txBody>
      </p:sp>
      <p:sp>
        <p:nvSpPr>
          <p:cNvPr id="7" name="Title 4">
            <a:extLst>
              <a:ext uri="{FF2B5EF4-FFF2-40B4-BE49-F238E27FC236}">
                <a16:creationId xmlns:a16="http://schemas.microsoft.com/office/drawing/2014/main" id="{7EA31231-A258-8A46-8F21-6D858D213E07}"/>
              </a:ext>
            </a:extLst>
          </p:cNvPr>
          <p:cNvSpPr txBox="1">
            <a:spLocks/>
          </p:cNvSpPr>
          <p:nvPr/>
        </p:nvSpPr>
        <p:spPr>
          <a:xfrm>
            <a:off x="0" y="271130"/>
            <a:ext cx="9144000" cy="749596"/>
          </a:xfrm>
          <a:prstGeom prst="rect">
            <a:avLst/>
          </a:prstGeom>
        </p:spPr>
        <p:txBody>
          <a:bodyPr vert="horz" lIns="91440" tIns="45720" rIns="91440" bIns="45720" rtlCol="0" anchor="ctr">
            <a:noAutofit/>
          </a:bodyPr>
          <a:lstStyle>
            <a:defPPr>
              <a:defRPr lang="en-US"/>
            </a:defPPr>
            <a:lvl1pPr algn="ctr">
              <a:spcBef>
                <a:spcPct val="0"/>
              </a:spcBef>
              <a:buNone/>
              <a:defRPr sz="3600" b="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defRPr>
            </a:lvl1pPr>
          </a:lstStyle>
          <a:p>
            <a:r>
              <a:rPr lang="en-US" dirty="0"/>
              <a:t>Le </a:t>
            </a:r>
            <a:r>
              <a:rPr lang="en-US" dirty="0" err="1"/>
              <a:t>cerveau</a:t>
            </a:r>
            <a:r>
              <a:rPr lang="en-US" dirty="0"/>
              <a:t> </a:t>
            </a:r>
            <a:r>
              <a:rPr lang="en-US" dirty="0" err="1"/>
              <a:t>humain</a:t>
            </a:r>
            <a:endParaRPr lang="en-US" dirty="0"/>
          </a:p>
        </p:txBody>
      </p:sp>
    </p:spTree>
    <p:extLst>
      <p:ext uri="{BB962C8B-B14F-4D97-AF65-F5344CB8AC3E}">
        <p14:creationId xmlns:p14="http://schemas.microsoft.com/office/powerpoint/2010/main" val="433098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945C3E-5117-2E43-BF7E-6B571EE57561}"/>
              </a:ext>
            </a:extLst>
          </p:cNvPr>
          <p:cNvPicPr>
            <a:picLocks noChangeAspect="1"/>
          </p:cNvPicPr>
          <p:nvPr/>
        </p:nvPicPr>
        <p:blipFill>
          <a:blip r:embed="rId3"/>
          <a:stretch>
            <a:fillRect/>
          </a:stretch>
        </p:blipFill>
        <p:spPr>
          <a:xfrm>
            <a:off x="5168758" y="636721"/>
            <a:ext cx="3611200" cy="4228729"/>
          </a:xfrm>
          <a:prstGeom prst="rect">
            <a:avLst/>
          </a:prstGeom>
        </p:spPr>
      </p:pic>
      <p:sp>
        <p:nvSpPr>
          <p:cNvPr id="8" name="Rounded Rectangular Callout 7">
            <a:extLst>
              <a:ext uri="{FF2B5EF4-FFF2-40B4-BE49-F238E27FC236}">
                <a16:creationId xmlns:a16="http://schemas.microsoft.com/office/drawing/2014/main" id="{DF173850-8A2A-004C-9720-FCACB861B6A2}"/>
              </a:ext>
            </a:extLst>
          </p:cNvPr>
          <p:cNvSpPr/>
          <p:nvPr/>
        </p:nvSpPr>
        <p:spPr>
          <a:xfrm>
            <a:off x="649454" y="993495"/>
            <a:ext cx="4409012" cy="2984501"/>
          </a:xfrm>
          <a:prstGeom prst="wedgeRoundRectCallout">
            <a:avLst>
              <a:gd name="adj1" fmla="val 64751"/>
              <a:gd name="adj2" fmla="val 212"/>
              <a:gd name="adj3" fmla="val 16667"/>
            </a:avLst>
          </a:prstGeom>
          <a:ln w="28575">
            <a:solidFill>
              <a:srgbClr val="5A05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Google Shape;246;p24">
            <a:extLst>
              <a:ext uri="{FF2B5EF4-FFF2-40B4-BE49-F238E27FC236}">
                <a16:creationId xmlns:a16="http://schemas.microsoft.com/office/drawing/2014/main" id="{8F1B3DF7-B313-0440-836B-CE0A95AE83EF}"/>
              </a:ext>
            </a:extLst>
          </p:cNvPr>
          <p:cNvSpPr txBox="1"/>
          <p:nvPr/>
        </p:nvSpPr>
        <p:spPr>
          <a:xfrm>
            <a:off x="580660" y="2110947"/>
            <a:ext cx="45466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5A0500"/>
              </a:buClr>
              <a:buSzPts val="3600"/>
              <a:buFont typeface="Century Gothic"/>
              <a:buNone/>
            </a:pPr>
            <a:r>
              <a:rPr lang="en-US" sz="3600" b="1" dirty="0" err="1">
                <a:solidFill>
                  <a:srgbClr val="5A0500"/>
                </a:solidFill>
                <a:latin typeface="Century Gothic"/>
                <a:ea typeface="Century Gothic"/>
                <a:cs typeface="Century Gothic"/>
                <a:sym typeface="Century Gothic"/>
              </a:rPr>
              <a:t>Pourquoi</a:t>
            </a:r>
            <a:r>
              <a:rPr lang="en-US" sz="3600" b="1" dirty="0">
                <a:solidFill>
                  <a:srgbClr val="5A0500"/>
                </a:solidFill>
                <a:latin typeface="Century Gothic"/>
                <a:ea typeface="Century Gothic"/>
                <a:cs typeface="Century Gothic"/>
                <a:sym typeface="Century Gothic"/>
              </a:rPr>
              <a:t> </a:t>
            </a:r>
            <a:r>
              <a:rPr lang="en-US" sz="3600" b="1" dirty="0" err="1">
                <a:solidFill>
                  <a:srgbClr val="5A0500"/>
                </a:solidFill>
                <a:latin typeface="Century Gothic"/>
                <a:ea typeface="Century Gothic"/>
                <a:cs typeface="Century Gothic"/>
                <a:sym typeface="Century Gothic"/>
              </a:rPr>
              <a:t>certains</a:t>
            </a:r>
            <a:r>
              <a:rPr lang="en-US" sz="3600" b="1" dirty="0">
                <a:solidFill>
                  <a:srgbClr val="5A0500"/>
                </a:solidFill>
                <a:latin typeface="Century Gothic"/>
                <a:ea typeface="Century Gothic"/>
                <a:cs typeface="Century Gothic"/>
                <a:sym typeface="Century Gothic"/>
              </a:rPr>
              <a:t> </a:t>
            </a:r>
            <a:r>
              <a:rPr lang="en-US" sz="3600" b="1" dirty="0" err="1">
                <a:solidFill>
                  <a:srgbClr val="5A0500"/>
                </a:solidFill>
                <a:latin typeface="Century Gothic"/>
                <a:ea typeface="Century Gothic"/>
                <a:cs typeface="Century Gothic"/>
                <a:sym typeface="Century Gothic"/>
              </a:rPr>
              <a:t>cerveaux</a:t>
            </a:r>
            <a:r>
              <a:rPr lang="en-US" sz="3600" b="1" dirty="0">
                <a:solidFill>
                  <a:srgbClr val="5A0500"/>
                </a:solidFill>
                <a:latin typeface="Century Gothic"/>
                <a:ea typeface="Century Gothic"/>
                <a:cs typeface="Century Gothic"/>
                <a:sym typeface="Century Gothic"/>
              </a:rPr>
              <a:t> </a:t>
            </a:r>
            <a:br>
              <a:rPr lang="en-US" sz="3600" b="1" dirty="0">
                <a:solidFill>
                  <a:srgbClr val="5A0500"/>
                </a:solidFill>
                <a:latin typeface="Century Gothic"/>
                <a:ea typeface="Century Gothic"/>
                <a:cs typeface="Century Gothic"/>
                <a:sym typeface="Century Gothic"/>
              </a:rPr>
            </a:br>
            <a:r>
              <a:rPr lang="en-US" sz="3600" b="1" dirty="0" err="1">
                <a:solidFill>
                  <a:srgbClr val="5A0500"/>
                </a:solidFill>
                <a:latin typeface="Century Gothic"/>
                <a:ea typeface="Century Gothic"/>
                <a:cs typeface="Century Gothic"/>
                <a:sym typeface="Century Gothic"/>
              </a:rPr>
              <a:t>ont-ils</a:t>
            </a:r>
            <a:r>
              <a:rPr lang="en-US" sz="3600" b="1" dirty="0">
                <a:solidFill>
                  <a:srgbClr val="5A0500"/>
                </a:solidFill>
                <a:latin typeface="Century Gothic"/>
                <a:ea typeface="Century Gothic"/>
                <a:cs typeface="Century Gothic"/>
                <a:sym typeface="Century Gothic"/>
              </a:rPr>
              <a:t> des </a:t>
            </a:r>
            <a:r>
              <a:rPr lang="en-US" sz="3600" b="1" dirty="0" err="1">
                <a:solidFill>
                  <a:srgbClr val="5A0500"/>
                </a:solidFill>
                <a:latin typeface="Century Gothic"/>
                <a:ea typeface="Century Gothic"/>
                <a:cs typeface="Century Gothic"/>
                <a:sym typeface="Century Gothic"/>
              </a:rPr>
              <a:t>plis</a:t>
            </a:r>
            <a:r>
              <a:rPr lang="en-US" sz="3600" b="1" dirty="0">
                <a:solidFill>
                  <a:srgbClr val="5A0500"/>
                </a:solidFill>
                <a:latin typeface="Century Gothic"/>
                <a:ea typeface="Century Gothic"/>
                <a:cs typeface="Century Gothic"/>
                <a:sym typeface="Century Gothic"/>
              </a:rPr>
              <a:t>?</a:t>
            </a:r>
            <a:endParaRPr sz="3600" b="1" dirty="0">
              <a:solidFill>
                <a:srgbClr val="5A05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4035060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a:extLst>
              <a:ext uri="{FF2B5EF4-FFF2-40B4-BE49-F238E27FC236}">
                <a16:creationId xmlns:a16="http://schemas.microsoft.com/office/drawing/2014/main" id="{DF173850-8A2A-004C-9720-FCACB861B6A2}"/>
              </a:ext>
            </a:extLst>
          </p:cNvPr>
          <p:cNvSpPr/>
          <p:nvPr/>
        </p:nvSpPr>
        <p:spPr>
          <a:xfrm>
            <a:off x="649454" y="993495"/>
            <a:ext cx="4409012" cy="2984501"/>
          </a:xfrm>
          <a:prstGeom prst="wedgeRoundRectCallout">
            <a:avLst>
              <a:gd name="adj1" fmla="val 64751"/>
              <a:gd name="adj2" fmla="val 212"/>
              <a:gd name="adj3" fmla="val 16667"/>
            </a:avLst>
          </a:prstGeom>
          <a:ln w="28575">
            <a:solidFill>
              <a:srgbClr val="5A05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148A9115-E409-0642-A965-1936AFA99EA3}"/>
              </a:ext>
            </a:extLst>
          </p:cNvPr>
          <p:cNvPicPr>
            <a:picLocks noChangeAspect="1"/>
          </p:cNvPicPr>
          <p:nvPr/>
        </p:nvPicPr>
        <p:blipFill>
          <a:blip r:embed="rId3"/>
          <a:stretch>
            <a:fillRect/>
          </a:stretch>
        </p:blipFill>
        <p:spPr>
          <a:xfrm>
            <a:off x="5168758" y="636721"/>
            <a:ext cx="3611200" cy="4228729"/>
          </a:xfrm>
          <a:prstGeom prst="rect">
            <a:avLst/>
          </a:prstGeom>
        </p:spPr>
      </p:pic>
      <p:sp>
        <p:nvSpPr>
          <p:cNvPr id="6" name="Google Shape;246;p24">
            <a:extLst>
              <a:ext uri="{FF2B5EF4-FFF2-40B4-BE49-F238E27FC236}">
                <a16:creationId xmlns:a16="http://schemas.microsoft.com/office/drawing/2014/main" id="{E7D9FDAA-B313-514C-8B9D-5A3CA8C569A7}"/>
              </a:ext>
            </a:extLst>
          </p:cNvPr>
          <p:cNvSpPr txBox="1"/>
          <p:nvPr/>
        </p:nvSpPr>
        <p:spPr>
          <a:xfrm>
            <a:off x="580660" y="2110947"/>
            <a:ext cx="45466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5A0500"/>
              </a:buClr>
              <a:buSzPts val="3600"/>
              <a:buFont typeface="Century Gothic"/>
              <a:buNone/>
            </a:pPr>
            <a:r>
              <a:rPr lang="en-US" sz="3600" b="1" dirty="0" err="1">
                <a:solidFill>
                  <a:srgbClr val="5A0500"/>
                </a:solidFill>
                <a:latin typeface="Century Gothic"/>
                <a:ea typeface="Century Gothic"/>
                <a:cs typeface="Century Gothic"/>
                <a:sym typeface="Century Gothic"/>
              </a:rPr>
              <a:t>Pourquoi</a:t>
            </a:r>
            <a:r>
              <a:rPr lang="en-US" sz="3600" b="1" dirty="0">
                <a:solidFill>
                  <a:srgbClr val="5A0500"/>
                </a:solidFill>
                <a:latin typeface="Century Gothic"/>
                <a:ea typeface="Century Gothic"/>
                <a:cs typeface="Century Gothic"/>
                <a:sym typeface="Century Gothic"/>
              </a:rPr>
              <a:t> </a:t>
            </a:r>
            <a:r>
              <a:rPr lang="en-US" sz="3600" b="1" dirty="0" err="1">
                <a:solidFill>
                  <a:srgbClr val="5A0500"/>
                </a:solidFill>
                <a:latin typeface="Century Gothic"/>
                <a:ea typeface="Century Gothic"/>
                <a:cs typeface="Century Gothic"/>
                <a:sym typeface="Century Gothic"/>
              </a:rPr>
              <a:t>certains</a:t>
            </a:r>
            <a:r>
              <a:rPr lang="en-US" sz="3600" b="1" dirty="0">
                <a:solidFill>
                  <a:srgbClr val="5A0500"/>
                </a:solidFill>
                <a:latin typeface="Century Gothic"/>
                <a:ea typeface="Century Gothic"/>
                <a:cs typeface="Century Gothic"/>
                <a:sym typeface="Century Gothic"/>
              </a:rPr>
              <a:t> </a:t>
            </a:r>
            <a:r>
              <a:rPr lang="en-US" sz="3600" b="1" dirty="0" err="1">
                <a:solidFill>
                  <a:srgbClr val="5A0500"/>
                </a:solidFill>
                <a:latin typeface="Century Gothic"/>
                <a:ea typeface="Century Gothic"/>
                <a:cs typeface="Century Gothic"/>
                <a:sym typeface="Century Gothic"/>
              </a:rPr>
              <a:t>cerveaux</a:t>
            </a:r>
            <a:r>
              <a:rPr lang="en-US" sz="3600" b="1" dirty="0">
                <a:solidFill>
                  <a:srgbClr val="5A0500"/>
                </a:solidFill>
                <a:latin typeface="Century Gothic"/>
                <a:ea typeface="Century Gothic"/>
                <a:cs typeface="Century Gothic"/>
                <a:sym typeface="Century Gothic"/>
              </a:rPr>
              <a:t> </a:t>
            </a:r>
            <a:br>
              <a:rPr lang="en-US" sz="3600" b="1" dirty="0">
                <a:solidFill>
                  <a:srgbClr val="5A0500"/>
                </a:solidFill>
                <a:latin typeface="Century Gothic"/>
                <a:ea typeface="Century Gothic"/>
                <a:cs typeface="Century Gothic"/>
                <a:sym typeface="Century Gothic"/>
              </a:rPr>
            </a:br>
            <a:r>
              <a:rPr lang="en-US" sz="3600" b="1" dirty="0" err="1">
                <a:solidFill>
                  <a:srgbClr val="5A0500"/>
                </a:solidFill>
                <a:latin typeface="Century Gothic"/>
                <a:ea typeface="Century Gothic"/>
                <a:cs typeface="Century Gothic"/>
                <a:sym typeface="Century Gothic"/>
              </a:rPr>
              <a:t>ont-ils</a:t>
            </a:r>
            <a:r>
              <a:rPr lang="en-US" sz="3600" b="1" dirty="0">
                <a:solidFill>
                  <a:srgbClr val="5A0500"/>
                </a:solidFill>
                <a:latin typeface="Century Gothic"/>
                <a:ea typeface="Century Gothic"/>
                <a:cs typeface="Century Gothic"/>
                <a:sym typeface="Century Gothic"/>
              </a:rPr>
              <a:t> des </a:t>
            </a:r>
            <a:r>
              <a:rPr lang="en-US" sz="3600" b="1" dirty="0" err="1">
                <a:solidFill>
                  <a:srgbClr val="5A0500"/>
                </a:solidFill>
                <a:latin typeface="Century Gothic"/>
                <a:ea typeface="Century Gothic"/>
                <a:cs typeface="Century Gothic"/>
                <a:sym typeface="Century Gothic"/>
              </a:rPr>
              <a:t>plis</a:t>
            </a:r>
            <a:r>
              <a:rPr lang="en-US" sz="3600" b="1" dirty="0">
                <a:solidFill>
                  <a:srgbClr val="5A0500"/>
                </a:solidFill>
                <a:latin typeface="Century Gothic"/>
                <a:ea typeface="Century Gothic"/>
                <a:cs typeface="Century Gothic"/>
                <a:sym typeface="Century Gothic"/>
              </a:rPr>
              <a:t>?</a:t>
            </a:r>
            <a:endParaRPr sz="3600" b="1" dirty="0">
              <a:solidFill>
                <a:srgbClr val="5A0500"/>
              </a:solidFill>
              <a:latin typeface="Helvetica Neue Light"/>
              <a:ea typeface="Helvetica Neue Light"/>
              <a:cs typeface="Helvetica Neue Light"/>
              <a:sym typeface="Helvetica Neue Light"/>
            </a:endParaRPr>
          </a:p>
        </p:txBody>
      </p:sp>
      <p:sp>
        <p:nvSpPr>
          <p:cNvPr id="10" name="Google Shape;244;p24">
            <a:extLst>
              <a:ext uri="{FF2B5EF4-FFF2-40B4-BE49-F238E27FC236}">
                <a16:creationId xmlns:a16="http://schemas.microsoft.com/office/drawing/2014/main" id="{45D40CC4-522F-D94C-BEA3-2BEBF687752B}"/>
              </a:ext>
            </a:extLst>
          </p:cNvPr>
          <p:cNvSpPr txBox="1"/>
          <p:nvPr/>
        </p:nvSpPr>
        <p:spPr>
          <a:xfrm>
            <a:off x="0" y="5462109"/>
            <a:ext cx="914400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dirty="0">
                <a:solidFill>
                  <a:srgbClr val="DE3525"/>
                </a:solidFill>
                <a:latin typeface="Century Gothic"/>
                <a:ea typeface="Century Gothic"/>
                <a:cs typeface="Century Gothic"/>
                <a:sym typeface="Century Gothic"/>
              </a:rPr>
              <a:t>Le </a:t>
            </a:r>
            <a:r>
              <a:rPr lang="en-US" sz="3600" b="1" dirty="0" err="1">
                <a:solidFill>
                  <a:srgbClr val="DE3525"/>
                </a:solidFill>
                <a:latin typeface="Century Gothic"/>
                <a:ea typeface="Century Gothic"/>
                <a:cs typeface="Century Gothic"/>
                <a:sym typeface="Century Gothic"/>
              </a:rPr>
              <a:t>défi</a:t>
            </a:r>
            <a:r>
              <a:rPr lang="en-US" sz="3600" b="1">
                <a:solidFill>
                  <a:srgbClr val="DE3525"/>
                </a:solidFill>
                <a:latin typeface="Century Gothic"/>
                <a:ea typeface="Century Gothic"/>
                <a:cs typeface="Century Gothic"/>
                <a:sym typeface="Century Gothic"/>
              </a:rPr>
              <a:t> du papier dans la poche!</a:t>
            </a:r>
            <a:endParaRPr/>
          </a:p>
        </p:txBody>
      </p:sp>
    </p:spTree>
    <p:extLst>
      <p:ext uri="{BB962C8B-B14F-4D97-AF65-F5344CB8AC3E}">
        <p14:creationId xmlns:p14="http://schemas.microsoft.com/office/powerpoint/2010/main" val="1745477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ction="ppaction://hlinkfile"/>
            <a:extLst>
              <a:ext uri="{FF2B5EF4-FFF2-40B4-BE49-F238E27FC236}">
                <a16:creationId xmlns:a16="http://schemas.microsoft.com/office/drawing/2014/main" id="{B4207862-5515-4E75-B423-22FB9D196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7726" y="1417638"/>
            <a:ext cx="4708548" cy="4698968"/>
          </a:xfrm>
          <a:prstGeom prst="rect">
            <a:avLst/>
          </a:prstGeom>
        </p:spPr>
      </p:pic>
      <p:sp>
        <p:nvSpPr>
          <p:cNvPr id="4" name="Title 4">
            <a:extLst>
              <a:ext uri="{FF2B5EF4-FFF2-40B4-BE49-F238E27FC236}">
                <a16:creationId xmlns:a16="http://schemas.microsoft.com/office/drawing/2014/main" id="{393CF2A5-FF02-BC4A-B172-0747AB3BCB63}"/>
              </a:ext>
            </a:extLst>
          </p:cNvPr>
          <p:cNvSpPr txBox="1">
            <a:spLocks/>
          </p:cNvSpPr>
          <p:nvPr/>
        </p:nvSpPr>
        <p:spPr>
          <a:xfrm>
            <a:off x="0" y="377455"/>
            <a:ext cx="9144000" cy="749596"/>
          </a:xfrm>
          <a:prstGeom prst="rect">
            <a:avLst/>
          </a:prstGeom>
        </p:spPr>
        <p:txBody>
          <a:bodyPr vert="horz" lIns="91440" tIns="45720" rIns="91440" bIns="45720" rtlCol="0" anchor="ctr">
            <a:noAutofit/>
          </a:bodyPr>
          <a:lstStyle>
            <a:defPPr>
              <a:defRPr lang="en-US"/>
            </a:defPPr>
            <a:lvl1pPr algn="ctr">
              <a:spcBef>
                <a:spcPct val="0"/>
              </a:spcBef>
              <a:buNone/>
              <a:defRPr sz="3600" b="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defRPr>
            </a:lvl1pPr>
          </a:lstStyle>
          <a:p>
            <a:r>
              <a:rPr lang="en-US" dirty="0" err="1"/>
              <a:t>Pourquoi</a:t>
            </a:r>
            <a:r>
              <a:rPr lang="en-US" dirty="0"/>
              <a:t> le </a:t>
            </a:r>
            <a:r>
              <a:rPr lang="en-US" dirty="0" err="1"/>
              <a:t>cerveau</a:t>
            </a:r>
            <a:r>
              <a:rPr lang="en-US" dirty="0"/>
              <a:t> a des </a:t>
            </a:r>
            <a:r>
              <a:rPr lang="en-US" dirty="0" err="1"/>
              <a:t>plis</a:t>
            </a:r>
            <a:r>
              <a:rPr lang="en-US" dirty="0"/>
              <a:t>?</a:t>
            </a:r>
          </a:p>
        </p:txBody>
      </p:sp>
    </p:spTree>
    <p:extLst>
      <p:ext uri="{BB962C8B-B14F-4D97-AF65-F5344CB8AC3E}">
        <p14:creationId xmlns:p14="http://schemas.microsoft.com/office/powerpoint/2010/main" val="1140390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C88DF05-8BFF-BC40-BEA1-4B0E9E1D1360}"/>
              </a:ext>
            </a:extLst>
          </p:cNvPr>
          <p:cNvSpPr txBox="1">
            <a:spLocks/>
          </p:cNvSpPr>
          <p:nvPr/>
        </p:nvSpPr>
        <p:spPr>
          <a:xfrm>
            <a:off x="0" y="2849526"/>
            <a:ext cx="9144000" cy="7495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dirty="0" err="1">
                <a:solidFill>
                  <a:srgbClr val="DE3525"/>
                </a:solidFill>
                <a:latin typeface="Century Gothic" panose="020B0502020202020204" pitchFamily="34" charset="0"/>
              </a:rPr>
              <a:t>Dessine</a:t>
            </a:r>
            <a:r>
              <a:rPr lang="en-US" sz="7200" b="1" dirty="0">
                <a:solidFill>
                  <a:srgbClr val="DE3525"/>
                </a:solidFill>
                <a:latin typeface="Century Gothic" panose="020B0502020202020204" pitchFamily="34" charset="0"/>
              </a:rPr>
              <a:t> un </a:t>
            </a:r>
            <a:r>
              <a:rPr lang="en-US" sz="7200" b="1" dirty="0" err="1">
                <a:solidFill>
                  <a:srgbClr val="DE3525"/>
                </a:solidFill>
                <a:latin typeface="Century Gothic" panose="020B0502020202020204" pitchFamily="34" charset="0"/>
              </a:rPr>
              <a:t>scientifique</a:t>
            </a:r>
            <a:r>
              <a:rPr lang="en-US" sz="7200" b="1" dirty="0">
                <a:solidFill>
                  <a:srgbClr val="DE3525"/>
                </a:solidFill>
                <a:latin typeface="Century Gothic" panose="020B0502020202020204" pitchFamily="34" charset="0"/>
              </a:rPr>
              <a:t> ! </a:t>
            </a:r>
            <a:endParaRPr lang="en-US" sz="7200" b="1" dirty="0">
              <a:solidFill>
                <a:srgbClr val="DE3525"/>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306352105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11" name="Picture 10">
            <a:extLst>
              <a:ext uri="{FF2B5EF4-FFF2-40B4-BE49-F238E27FC236}">
                <a16:creationId xmlns:a16="http://schemas.microsoft.com/office/drawing/2014/main" id="{89DB4526-5DB0-C449-A6AB-004AC3768878}"/>
              </a:ext>
            </a:extLst>
          </p:cNvPr>
          <p:cNvPicPr>
            <a:picLocks noChangeAspect="1"/>
          </p:cNvPicPr>
          <p:nvPr/>
        </p:nvPicPr>
        <p:blipFill>
          <a:blip r:embed="rId3" cstate="print">
            <a:clrChange>
              <a:clrFrom>
                <a:srgbClr val="FCEEED"/>
              </a:clrFrom>
              <a:clrTo>
                <a:srgbClr val="FCEEED">
                  <a:alpha val="0"/>
                </a:srgbClr>
              </a:clrTo>
            </a:clrChange>
            <a:extLst>
              <a:ext uri="{28A0092B-C50C-407E-A947-70E740481C1C}">
                <a14:useLocalDpi xmlns:a14="http://schemas.microsoft.com/office/drawing/2010/main" val="0"/>
              </a:ext>
            </a:extLst>
          </a:blip>
          <a:stretch>
            <a:fillRect/>
          </a:stretch>
        </p:blipFill>
        <p:spPr>
          <a:xfrm>
            <a:off x="6350" y="1559958"/>
            <a:ext cx="9131300" cy="4673600"/>
          </a:xfrm>
          <a:prstGeom prst="rect">
            <a:avLst/>
          </a:prstGeom>
        </p:spPr>
      </p:pic>
      <p:cxnSp>
        <p:nvCxnSpPr>
          <p:cNvPr id="260" name="Google Shape;260;p26"/>
          <p:cNvCxnSpPr>
            <a:endCxn id="261" idx="0"/>
          </p:cNvCxnSpPr>
          <p:nvPr/>
        </p:nvCxnSpPr>
        <p:spPr>
          <a:xfrm>
            <a:off x="2822760" y="4015246"/>
            <a:ext cx="775500" cy="1395600"/>
          </a:xfrm>
          <a:prstGeom prst="straightConnector1">
            <a:avLst/>
          </a:prstGeom>
          <a:noFill/>
          <a:ln w="19050" cap="flat" cmpd="sng">
            <a:solidFill>
              <a:srgbClr val="5A0500"/>
            </a:solidFill>
            <a:prstDash val="solid"/>
            <a:round/>
            <a:headEnd type="none" w="sm" len="sm"/>
            <a:tailEnd type="none" w="sm" len="sm"/>
          </a:ln>
        </p:spPr>
      </p:cxnSp>
      <p:cxnSp>
        <p:nvCxnSpPr>
          <p:cNvPr id="262" name="Google Shape;262;p26"/>
          <p:cNvCxnSpPr>
            <a:endCxn id="263" idx="2"/>
          </p:cNvCxnSpPr>
          <p:nvPr/>
        </p:nvCxnSpPr>
        <p:spPr>
          <a:xfrm rot="10800000" flipH="1">
            <a:off x="2727410" y="2366786"/>
            <a:ext cx="1116600" cy="1410000"/>
          </a:xfrm>
          <a:prstGeom prst="straightConnector1">
            <a:avLst/>
          </a:prstGeom>
          <a:noFill/>
          <a:ln w="19050" cap="flat" cmpd="sng">
            <a:solidFill>
              <a:srgbClr val="5A0500"/>
            </a:solidFill>
            <a:prstDash val="solid"/>
            <a:round/>
            <a:headEnd type="none" w="sm" len="sm"/>
            <a:tailEnd type="none" w="sm" len="sm"/>
          </a:ln>
        </p:spPr>
      </p:cxnSp>
      <p:sp>
        <p:nvSpPr>
          <p:cNvPr id="263" name="Google Shape;263;p26"/>
          <p:cNvSpPr txBox="1"/>
          <p:nvPr/>
        </p:nvSpPr>
        <p:spPr>
          <a:xfrm>
            <a:off x="3322072" y="1935899"/>
            <a:ext cx="1043876"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dirty="0">
                <a:solidFill>
                  <a:schemeClr val="accent5"/>
                </a:solidFill>
                <a:latin typeface="Century Gothic"/>
                <a:ea typeface="Century Gothic"/>
                <a:cs typeface="Century Gothic"/>
                <a:sym typeface="Century Gothic"/>
              </a:rPr>
              <a:t>Sillon</a:t>
            </a:r>
            <a:endParaRPr sz="2200" b="1" dirty="0">
              <a:solidFill>
                <a:schemeClr val="accent5"/>
              </a:solidFill>
              <a:latin typeface="Century Gothic"/>
              <a:ea typeface="Century Gothic"/>
              <a:cs typeface="Century Gothic"/>
              <a:sym typeface="Century Gothic"/>
            </a:endParaRPr>
          </a:p>
        </p:txBody>
      </p:sp>
      <p:sp>
        <p:nvSpPr>
          <p:cNvPr id="261" name="Google Shape;261;p26"/>
          <p:cNvSpPr txBox="1"/>
          <p:nvPr/>
        </p:nvSpPr>
        <p:spPr>
          <a:xfrm>
            <a:off x="2511263" y="5410846"/>
            <a:ext cx="2173993"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dirty="0">
                <a:solidFill>
                  <a:srgbClr val="E36C09"/>
                </a:solidFill>
                <a:latin typeface="Century Gothic"/>
                <a:ea typeface="Century Gothic"/>
                <a:cs typeface="Century Gothic"/>
                <a:sym typeface="Century Gothic"/>
              </a:rPr>
              <a:t>Circonvolution</a:t>
            </a:r>
            <a:endParaRPr sz="2200" b="1" dirty="0">
              <a:solidFill>
                <a:srgbClr val="E36C09"/>
              </a:solidFill>
              <a:latin typeface="Century Gothic"/>
              <a:ea typeface="Century Gothic"/>
              <a:cs typeface="Century Gothic"/>
              <a:sym typeface="Century Gothic"/>
            </a:endParaRPr>
          </a:p>
        </p:txBody>
      </p:sp>
      <p:sp>
        <p:nvSpPr>
          <p:cNvPr id="264" name="Google Shape;264;p26"/>
          <p:cNvSpPr txBox="1"/>
          <p:nvPr/>
        </p:nvSpPr>
        <p:spPr>
          <a:xfrm>
            <a:off x="0" y="271130"/>
            <a:ext cx="9144000" cy="1288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dirty="0">
                <a:solidFill>
                  <a:srgbClr val="DE3525"/>
                </a:solidFill>
                <a:latin typeface="Century Gothic"/>
                <a:ea typeface="Century Gothic"/>
                <a:cs typeface="Century Gothic"/>
                <a:sym typeface="Century Gothic"/>
              </a:rPr>
              <a:t>Les </a:t>
            </a:r>
            <a:r>
              <a:rPr lang="en-US" sz="3600" b="1" dirty="0" err="1">
                <a:solidFill>
                  <a:srgbClr val="DE3525"/>
                </a:solidFill>
                <a:latin typeface="Century Gothic"/>
                <a:ea typeface="Century Gothic"/>
                <a:cs typeface="Century Gothic"/>
                <a:sym typeface="Century Gothic"/>
              </a:rPr>
              <a:t>plis</a:t>
            </a:r>
            <a:r>
              <a:rPr lang="en-US" sz="3600" b="1" dirty="0">
                <a:solidFill>
                  <a:srgbClr val="DE3525"/>
                </a:solidFill>
                <a:latin typeface="Century Gothic"/>
                <a:ea typeface="Century Gothic"/>
                <a:cs typeface="Century Gothic"/>
                <a:sym typeface="Century Gothic"/>
              </a:rPr>
              <a:t> du </a:t>
            </a:r>
            <a:r>
              <a:rPr lang="en-US" sz="3600" b="1" dirty="0" err="1">
                <a:solidFill>
                  <a:srgbClr val="DE3525"/>
                </a:solidFill>
                <a:latin typeface="Century Gothic"/>
                <a:ea typeface="Century Gothic"/>
                <a:cs typeface="Century Gothic"/>
                <a:sym typeface="Century Gothic"/>
              </a:rPr>
              <a:t>cerveau</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ont</a:t>
            </a:r>
            <a:r>
              <a:rPr lang="en-US" sz="3600" b="1" dirty="0">
                <a:solidFill>
                  <a:srgbClr val="DE3525"/>
                </a:solidFill>
                <a:latin typeface="Century Gothic"/>
                <a:ea typeface="Century Gothic"/>
                <a:cs typeface="Century Gothic"/>
                <a:sym typeface="Century Gothic"/>
              </a:rPr>
              <a:t> des </a:t>
            </a:r>
            <a:r>
              <a:rPr lang="en-US" sz="3600" b="1" dirty="0" err="1">
                <a:solidFill>
                  <a:srgbClr val="DE3525"/>
                </a:solidFill>
                <a:latin typeface="Century Gothic"/>
                <a:ea typeface="Century Gothic"/>
                <a:cs typeface="Century Gothic"/>
                <a:sym typeface="Century Gothic"/>
              </a:rPr>
              <a:t>noms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spécifiques</a:t>
            </a:r>
            <a:r>
              <a:rPr lang="en-US" sz="3600" b="1" dirty="0">
                <a:solidFill>
                  <a:srgbClr val="DE3525"/>
                </a:solidFill>
                <a:latin typeface="Century Gothic"/>
                <a:ea typeface="Century Gothic"/>
                <a:cs typeface="Century Gothic"/>
                <a:sym typeface="Century Gothic"/>
              </a:rPr>
              <a:t>…</a:t>
            </a:r>
            <a:endParaRPr dirty="0"/>
          </a:p>
        </p:txBody>
      </p:sp>
      <p:sp>
        <p:nvSpPr>
          <p:cNvPr id="265" name="Google Shape;265;p26"/>
          <p:cNvSpPr txBox="1"/>
          <p:nvPr/>
        </p:nvSpPr>
        <p:spPr>
          <a:xfrm>
            <a:off x="8219277" y="3784039"/>
            <a:ext cx="900444" cy="430887"/>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dirty="0">
                <a:solidFill>
                  <a:schemeClr val="accent5"/>
                </a:solidFill>
                <a:latin typeface="Century Gothic"/>
                <a:ea typeface="Century Gothic"/>
                <a:cs typeface="Century Gothic"/>
                <a:sym typeface="Century Gothic"/>
              </a:rPr>
              <a:t>Sillon</a:t>
            </a:r>
            <a:endParaRPr sz="2200" b="1" dirty="0">
              <a:solidFill>
                <a:schemeClr val="accent5"/>
              </a:solidFill>
              <a:latin typeface="Century Gothic"/>
              <a:ea typeface="Century Gothic"/>
              <a:cs typeface="Century Gothic"/>
              <a:sym typeface="Century Gothic"/>
            </a:endParaRPr>
          </a:p>
        </p:txBody>
      </p:sp>
      <p:sp>
        <p:nvSpPr>
          <p:cNvPr id="266" name="Google Shape;266;p26"/>
          <p:cNvSpPr txBox="1"/>
          <p:nvPr/>
        </p:nvSpPr>
        <p:spPr>
          <a:xfrm>
            <a:off x="5502974" y="5153260"/>
            <a:ext cx="1043876" cy="430887"/>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dirty="0">
                <a:solidFill>
                  <a:schemeClr val="accent5"/>
                </a:solidFill>
                <a:latin typeface="Century Gothic"/>
                <a:ea typeface="Century Gothic"/>
                <a:cs typeface="Century Gothic"/>
                <a:sym typeface="Century Gothic"/>
              </a:rPr>
              <a:t>Sillon</a:t>
            </a:r>
            <a:endParaRPr sz="2200" b="1" dirty="0">
              <a:solidFill>
                <a:schemeClr val="accent5"/>
              </a:solidFill>
              <a:latin typeface="Century Gothic"/>
              <a:ea typeface="Century Gothic"/>
              <a:cs typeface="Century Gothic"/>
              <a:sym typeface="Century Gothic"/>
            </a:endParaRPr>
          </a:p>
        </p:txBody>
      </p:sp>
      <p:sp>
        <p:nvSpPr>
          <p:cNvPr id="267" name="Google Shape;267;p26"/>
          <p:cNvSpPr txBox="1"/>
          <p:nvPr/>
        </p:nvSpPr>
        <p:spPr>
          <a:xfrm>
            <a:off x="6874661" y="2414891"/>
            <a:ext cx="2173993" cy="430887"/>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dirty="0">
                <a:solidFill>
                  <a:srgbClr val="E36C09"/>
                </a:solidFill>
                <a:latin typeface="Century Gothic"/>
                <a:ea typeface="Century Gothic"/>
                <a:cs typeface="Century Gothic"/>
                <a:sym typeface="Century Gothic"/>
              </a:rPr>
              <a:t>Circonvolution</a:t>
            </a:r>
            <a:endParaRPr sz="2200" b="1" dirty="0">
              <a:solidFill>
                <a:srgbClr val="E36C09"/>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423605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5DDF5F-3E04-2E4A-8CC2-24D343A712C8}"/>
              </a:ext>
            </a:extLst>
          </p:cNvPr>
          <p:cNvPicPr>
            <a:picLocks noChangeAspect="1"/>
          </p:cNvPicPr>
          <p:nvPr/>
        </p:nvPicPr>
        <p:blipFill>
          <a:blip r:embed="rId3"/>
          <a:stretch>
            <a:fillRect/>
          </a:stretch>
        </p:blipFill>
        <p:spPr>
          <a:xfrm>
            <a:off x="6506946" y="3168144"/>
            <a:ext cx="2312260" cy="3457220"/>
          </a:xfrm>
          <a:prstGeom prst="rect">
            <a:avLst/>
          </a:prstGeom>
        </p:spPr>
      </p:pic>
      <p:sp>
        <p:nvSpPr>
          <p:cNvPr id="11" name="Cloud Callout 10">
            <a:extLst>
              <a:ext uri="{FF2B5EF4-FFF2-40B4-BE49-F238E27FC236}">
                <a16:creationId xmlns:a16="http://schemas.microsoft.com/office/drawing/2014/main" id="{12762B92-30D9-C349-B436-5C19FF9D4FA0}"/>
              </a:ext>
            </a:extLst>
          </p:cNvPr>
          <p:cNvSpPr/>
          <p:nvPr/>
        </p:nvSpPr>
        <p:spPr>
          <a:xfrm>
            <a:off x="361184" y="109938"/>
            <a:ext cx="5768683" cy="4241929"/>
          </a:xfrm>
          <a:prstGeom prst="cloudCallout">
            <a:avLst>
              <a:gd name="adj1" fmla="val 59963"/>
              <a:gd name="adj2" fmla="val 4592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466E2E0-CE97-F545-BBEC-F5A38BB36582}"/>
              </a:ext>
            </a:extLst>
          </p:cNvPr>
          <p:cNvSpPr txBox="1"/>
          <p:nvPr/>
        </p:nvSpPr>
        <p:spPr>
          <a:xfrm>
            <a:off x="1114436" y="966940"/>
            <a:ext cx="4262177" cy="2462213"/>
          </a:xfrm>
          <a:prstGeom prst="rect">
            <a:avLst/>
          </a:prstGeom>
          <a:noFill/>
        </p:spPr>
        <p:txBody>
          <a:bodyPr wrap="square" rtlCol="0">
            <a:spAutoFit/>
          </a:bodyPr>
          <a:lstStyle/>
          <a:p>
            <a:pPr algn="ct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Est-</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que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tous</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les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animaux</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ont</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un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cerveau</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a:t>
            </a:r>
          </a:p>
          <a:p>
            <a:pPr algn="ctr"/>
            <a:endParaRPr lang="en-CA" sz="1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a:p>
            <a:pPr algn="ctr"/>
            <a:endParaRPr lang="en-CA"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3997538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446F2D-9CDD-3548-9E0D-EE815B8D1C5B}"/>
              </a:ext>
            </a:extLst>
          </p:cNvPr>
          <p:cNvPicPr>
            <a:picLocks noChangeAspect="1"/>
          </p:cNvPicPr>
          <p:nvPr/>
        </p:nvPicPr>
        <p:blipFill>
          <a:blip r:embed="rId3"/>
          <a:stretch>
            <a:fillRect/>
          </a:stretch>
        </p:blipFill>
        <p:spPr>
          <a:xfrm>
            <a:off x="6713444" y="3429000"/>
            <a:ext cx="2312260" cy="3457220"/>
          </a:xfrm>
          <a:prstGeom prst="rect">
            <a:avLst/>
          </a:prstGeom>
        </p:spPr>
      </p:pic>
      <p:sp>
        <p:nvSpPr>
          <p:cNvPr id="5" name="Cloud Callout 4">
            <a:extLst>
              <a:ext uri="{FF2B5EF4-FFF2-40B4-BE49-F238E27FC236}">
                <a16:creationId xmlns:a16="http://schemas.microsoft.com/office/drawing/2014/main" id="{C4393363-9861-FC4D-A888-FD6FF5E75F69}"/>
              </a:ext>
            </a:extLst>
          </p:cNvPr>
          <p:cNvSpPr/>
          <p:nvPr/>
        </p:nvSpPr>
        <p:spPr>
          <a:xfrm>
            <a:off x="0" y="219400"/>
            <a:ext cx="6329891" cy="4609775"/>
          </a:xfrm>
          <a:prstGeom prst="cloudCallout">
            <a:avLst>
              <a:gd name="adj1" fmla="val 59963"/>
              <a:gd name="adj2" fmla="val 4592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11">
            <a:extLst>
              <a:ext uri="{FF2B5EF4-FFF2-40B4-BE49-F238E27FC236}">
                <a16:creationId xmlns:a16="http://schemas.microsoft.com/office/drawing/2014/main" id="{A5076D17-B027-4246-AD80-4D4963278208}"/>
              </a:ext>
            </a:extLst>
          </p:cNvPr>
          <p:cNvSpPr txBox="1"/>
          <p:nvPr/>
        </p:nvSpPr>
        <p:spPr>
          <a:xfrm>
            <a:off x="280603" y="1071814"/>
            <a:ext cx="5768683" cy="3508653"/>
          </a:xfrm>
          <a:prstGeom prst="rect">
            <a:avLst/>
          </a:prstGeom>
          <a:noFill/>
        </p:spPr>
        <p:txBody>
          <a:bodyPr wrap="square" rtlCol="0">
            <a:spAutoFit/>
          </a:bodyPr>
          <a:lstStyle/>
          <a:p>
            <a:pPr algn="ct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Est-</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que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tous</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les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animaux</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ont</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un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cerveau</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a:t>
            </a:r>
          </a:p>
          <a:p>
            <a:pPr algn="ctr"/>
            <a:endPar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a:p>
            <a:pPr algn="ct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Est-</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que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leurs</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cerveaux</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se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ressemblent</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a:t>
            </a:r>
          </a:p>
          <a:p>
            <a:pPr algn="ctr"/>
            <a:endParaRPr lang="en-CA" sz="1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a:p>
            <a:pPr algn="ctr"/>
            <a:endParaRPr lang="en-CA"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2576675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a:extLst>
              <a:ext uri="{FF2B5EF4-FFF2-40B4-BE49-F238E27FC236}">
                <a16:creationId xmlns:a16="http://schemas.microsoft.com/office/drawing/2014/main" id="{C2991CD5-680E-9E4C-8F62-BC4ADD0D73BE}"/>
              </a:ext>
            </a:extLst>
          </p:cNvPr>
          <p:cNvSpPr/>
          <p:nvPr/>
        </p:nvSpPr>
        <p:spPr>
          <a:xfrm>
            <a:off x="986524" y="4923295"/>
            <a:ext cx="5513912" cy="1646740"/>
          </a:xfrm>
          <a:prstGeom prst="wedgeRoundRectCallout">
            <a:avLst>
              <a:gd name="adj1" fmla="val 61582"/>
              <a:gd name="adj2" fmla="val 9999"/>
              <a:gd name="adj3" fmla="val 16667"/>
            </a:avLst>
          </a:prstGeom>
          <a:ln w="28575">
            <a:solidFill>
              <a:srgbClr val="5A05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DE3525"/>
                </a:solidFill>
                <a:latin typeface="Century Gothic" panose="020B0502020202020204" pitchFamily="34" charset="0"/>
              </a:rPr>
              <a:t>Nommez</a:t>
            </a:r>
            <a:r>
              <a:rPr lang="en-US" sz="3200" b="1" dirty="0">
                <a:solidFill>
                  <a:srgbClr val="DE3525"/>
                </a:solidFill>
                <a:latin typeface="Century Gothic" panose="020B0502020202020204" pitchFamily="34" charset="0"/>
              </a:rPr>
              <a:t> </a:t>
            </a:r>
            <a:r>
              <a:rPr lang="en-US" sz="3200" b="1" dirty="0" err="1">
                <a:solidFill>
                  <a:srgbClr val="DE3525"/>
                </a:solidFill>
                <a:latin typeface="Century Gothic" panose="020B0502020202020204" pitchFamily="34" charset="0"/>
              </a:rPr>
              <a:t>quelques</a:t>
            </a:r>
            <a:r>
              <a:rPr lang="en-US" sz="3200" b="1" dirty="0">
                <a:solidFill>
                  <a:srgbClr val="DE3525"/>
                </a:solidFill>
                <a:latin typeface="Century Gothic" panose="020B0502020202020204" pitchFamily="34" charset="0"/>
              </a:rPr>
              <a:t> similitudes et </a:t>
            </a:r>
            <a:r>
              <a:rPr lang="en-US" sz="3200" b="1" dirty="0" err="1">
                <a:solidFill>
                  <a:srgbClr val="DE3525"/>
                </a:solidFill>
                <a:latin typeface="Century Gothic" panose="020B0502020202020204" pitchFamily="34" charset="0"/>
              </a:rPr>
              <a:t>différences</a:t>
            </a:r>
            <a:r>
              <a:rPr lang="en-US" sz="3200" b="1" dirty="0">
                <a:solidFill>
                  <a:srgbClr val="DE3525"/>
                </a:solidFill>
                <a:latin typeface="Century Gothic" panose="020B0502020202020204" pitchFamily="34" charset="0"/>
              </a:rPr>
              <a:t> entre </a:t>
            </a:r>
            <a:r>
              <a:rPr lang="en-US" sz="3200" b="1" dirty="0" err="1">
                <a:solidFill>
                  <a:srgbClr val="DE3525"/>
                </a:solidFill>
                <a:latin typeface="Century Gothic" panose="020B0502020202020204" pitchFamily="34" charset="0"/>
              </a:rPr>
              <a:t>ces</a:t>
            </a:r>
            <a:r>
              <a:rPr lang="en-US" sz="3200" b="1" dirty="0">
                <a:solidFill>
                  <a:srgbClr val="DE3525"/>
                </a:solidFill>
                <a:latin typeface="Century Gothic" panose="020B0502020202020204" pitchFamily="34" charset="0"/>
              </a:rPr>
              <a:t> </a:t>
            </a:r>
            <a:r>
              <a:rPr lang="en-US" sz="3200" b="1" dirty="0" err="1">
                <a:solidFill>
                  <a:srgbClr val="DE3525"/>
                </a:solidFill>
                <a:latin typeface="Century Gothic" panose="020B0502020202020204" pitchFamily="34" charset="0"/>
              </a:rPr>
              <a:t>cerveaux</a:t>
            </a:r>
            <a:r>
              <a:rPr lang="en-US" sz="3200" b="1" dirty="0">
                <a:solidFill>
                  <a:srgbClr val="DE3525"/>
                </a:solidFill>
                <a:latin typeface="Century Gothic" panose="020B0502020202020204" pitchFamily="34" charset="0"/>
              </a:rPr>
              <a:t>.</a:t>
            </a:r>
          </a:p>
        </p:txBody>
      </p:sp>
      <p:sp>
        <p:nvSpPr>
          <p:cNvPr id="12" name="Rectangle 11">
            <a:extLst>
              <a:ext uri="{FF2B5EF4-FFF2-40B4-BE49-F238E27FC236}">
                <a16:creationId xmlns:a16="http://schemas.microsoft.com/office/drawing/2014/main" id="{4E9D7C78-8002-E941-B298-3099C248A38D}"/>
              </a:ext>
            </a:extLst>
          </p:cNvPr>
          <p:cNvSpPr/>
          <p:nvPr/>
        </p:nvSpPr>
        <p:spPr>
          <a:xfrm>
            <a:off x="1" y="0"/>
            <a:ext cx="9144000" cy="4635330"/>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61EFC59A-5766-124D-9027-F005D028D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663" y="0"/>
            <a:ext cx="7098676" cy="4635330"/>
          </a:xfrm>
          <a:prstGeom prst="rect">
            <a:avLst/>
          </a:prstGeom>
        </p:spPr>
      </p:pic>
      <p:pic>
        <p:nvPicPr>
          <p:cNvPr id="6" name="Picture 5">
            <a:extLst>
              <a:ext uri="{FF2B5EF4-FFF2-40B4-BE49-F238E27FC236}">
                <a16:creationId xmlns:a16="http://schemas.microsoft.com/office/drawing/2014/main" id="{6D178E5F-136C-AF43-94CC-87820FD1D23B}"/>
              </a:ext>
            </a:extLst>
          </p:cNvPr>
          <p:cNvPicPr>
            <a:picLocks noChangeAspect="1"/>
          </p:cNvPicPr>
          <p:nvPr/>
        </p:nvPicPr>
        <p:blipFill>
          <a:blip r:embed="rId4"/>
          <a:stretch>
            <a:fillRect/>
          </a:stretch>
        </p:blipFill>
        <p:spPr>
          <a:xfrm rot="604403">
            <a:off x="7167869" y="4483838"/>
            <a:ext cx="1467713" cy="219447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a:extLst>
              <a:ext uri="{FF2B5EF4-FFF2-40B4-BE49-F238E27FC236}">
                <a16:creationId xmlns:a16="http://schemas.microsoft.com/office/drawing/2014/main" id="{DF173850-8A2A-004C-9720-FCACB861B6A2}"/>
              </a:ext>
            </a:extLst>
          </p:cNvPr>
          <p:cNvSpPr/>
          <p:nvPr/>
        </p:nvSpPr>
        <p:spPr>
          <a:xfrm>
            <a:off x="649454" y="993495"/>
            <a:ext cx="4409012" cy="2984501"/>
          </a:xfrm>
          <a:prstGeom prst="wedgeRoundRectCallout">
            <a:avLst>
              <a:gd name="adj1" fmla="val 64751"/>
              <a:gd name="adj2" fmla="val 212"/>
              <a:gd name="adj3" fmla="val 16667"/>
            </a:avLst>
          </a:prstGeom>
          <a:ln w="28575">
            <a:solidFill>
              <a:srgbClr val="5A05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TextBox 26"/>
          <p:cNvSpPr txBox="1"/>
          <p:nvPr/>
        </p:nvSpPr>
        <p:spPr>
          <a:xfrm>
            <a:off x="0" y="5462109"/>
            <a:ext cx="9144000" cy="646331"/>
          </a:xfrm>
          <a:prstGeom prst="rect">
            <a:avLst/>
          </a:prstGeom>
        </p:spPr>
        <p:txBody>
          <a:bodyPr vert="horz" lIns="91440" tIns="45720" rIns="91440" bIns="45720" rtlCol="0" anchor="ctr">
            <a:noAutofit/>
          </a:bodyPr>
          <a:lstStyle>
            <a:defPPr>
              <a:defRPr lang="en-US"/>
            </a:defPPr>
            <a:lvl1pPr algn="ctr">
              <a:spcBef>
                <a:spcPct val="0"/>
              </a:spcBef>
              <a:buNone/>
              <a:defRPr sz="3600" b="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defRPr>
            </a:lvl1pPr>
          </a:lstStyle>
          <a:p>
            <a:endParaRPr lang="en-US" dirty="0"/>
          </a:p>
        </p:txBody>
      </p:sp>
      <p:pic>
        <p:nvPicPr>
          <p:cNvPr id="6" name="Picture 5">
            <a:extLst>
              <a:ext uri="{FF2B5EF4-FFF2-40B4-BE49-F238E27FC236}">
                <a16:creationId xmlns:a16="http://schemas.microsoft.com/office/drawing/2014/main" id="{D84C82A2-3BC1-D445-A37F-9DA97D962C0E}"/>
              </a:ext>
            </a:extLst>
          </p:cNvPr>
          <p:cNvPicPr>
            <a:picLocks noChangeAspect="1"/>
          </p:cNvPicPr>
          <p:nvPr/>
        </p:nvPicPr>
        <p:blipFill>
          <a:blip r:embed="rId3"/>
          <a:stretch>
            <a:fillRect/>
          </a:stretch>
        </p:blipFill>
        <p:spPr>
          <a:xfrm>
            <a:off x="5168758" y="636721"/>
            <a:ext cx="3611200" cy="4228729"/>
          </a:xfrm>
          <a:prstGeom prst="rect">
            <a:avLst/>
          </a:prstGeom>
        </p:spPr>
      </p:pic>
      <p:sp>
        <p:nvSpPr>
          <p:cNvPr id="9" name="Google Shape;276;p27">
            <a:extLst>
              <a:ext uri="{FF2B5EF4-FFF2-40B4-BE49-F238E27FC236}">
                <a16:creationId xmlns:a16="http://schemas.microsoft.com/office/drawing/2014/main" id="{8CF18797-77DA-5042-AFD1-21310B9A6B4E}"/>
              </a:ext>
            </a:extLst>
          </p:cNvPr>
          <p:cNvSpPr txBox="1"/>
          <p:nvPr/>
        </p:nvSpPr>
        <p:spPr>
          <a:xfrm>
            <a:off x="580660" y="2110947"/>
            <a:ext cx="45466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5A0500"/>
              </a:buClr>
              <a:buSzPts val="3600"/>
              <a:buFont typeface="Century Gothic"/>
              <a:buNone/>
            </a:pPr>
            <a:r>
              <a:rPr lang="en-US" sz="3600" b="1" dirty="0" err="1">
                <a:solidFill>
                  <a:srgbClr val="5A0500"/>
                </a:solidFill>
                <a:latin typeface="Century Gothic"/>
                <a:ea typeface="Century Gothic"/>
                <a:cs typeface="Century Gothic"/>
                <a:sym typeface="Century Gothic"/>
              </a:rPr>
              <a:t>Devinons</a:t>
            </a:r>
            <a:r>
              <a:rPr lang="en-US" sz="3600" b="1" dirty="0">
                <a:solidFill>
                  <a:srgbClr val="5A0500"/>
                </a:solidFill>
                <a:latin typeface="Century Gothic"/>
                <a:ea typeface="Century Gothic"/>
                <a:cs typeface="Century Gothic"/>
                <a:sym typeface="Century Gothic"/>
              </a:rPr>
              <a:t> </a:t>
            </a:r>
            <a:r>
              <a:rPr lang="en-US" sz="3600" b="1" dirty="0" err="1">
                <a:solidFill>
                  <a:srgbClr val="5A0500"/>
                </a:solidFill>
                <a:latin typeface="Century Gothic"/>
                <a:ea typeface="Century Gothic"/>
                <a:cs typeface="Century Gothic"/>
                <a:sym typeface="Century Gothic"/>
              </a:rPr>
              <a:t>à</a:t>
            </a:r>
            <a:r>
              <a:rPr lang="en-US" sz="3600" b="1" dirty="0">
                <a:solidFill>
                  <a:srgbClr val="5A0500"/>
                </a:solidFill>
                <a:latin typeface="Century Gothic"/>
                <a:ea typeface="Century Gothic"/>
                <a:cs typeface="Century Gothic"/>
                <a:sym typeface="Century Gothic"/>
              </a:rPr>
              <a:t> qui </a:t>
            </a:r>
            <a:r>
              <a:rPr lang="en-US" sz="3600" b="1" dirty="0" err="1">
                <a:solidFill>
                  <a:srgbClr val="5A0500"/>
                </a:solidFill>
                <a:latin typeface="Century Gothic"/>
                <a:ea typeface="Century Gothic"/>
                <a:cs typeface="Century Gothic"/>
                <a:sym typeface="Century Gothic"/>
              </a:rPr>
              <a:t>appartiennent</a:t>
            </a:r>
            <a:r>
              <a:rPr lang="en-US" sz="3600" b="1" dirty="0">
                <a:solidFill>
                  <a:srgbClr val="5A0500"/>
                </a:solidFill>
                <a:latin typeface="Century Gothic"/>
                <a:ea typeface="Century Gothic"/>
                <a:cs typeface="Century Gothic"/>
                <a:sym typeface="Century Gothic"/>
              </a:rPr>
              <a:t> </a:t>
            </a:r>
            <a:r>
              <a:rPr lang="en-US" sz="3600" b="1" dirty="0" err="1">
                <a:solidFill>
                  <a:srgbClr val="5A0500"/>
                </a:solidFill>
                <a:latin typeface="Century Gothic"/>
                <a:ea typeface="Century Gothic"/>
                <a:cs typeface="Century Gothic"/>
                <a:sym typeface="Century Gothic"/>
              </a:rPr>
              <a:t>ces</a:t>
            </a:r>
            <a:r>
              <a:rPr lang="en-US" sz="3600" b="1" dirty="0">
                <a:solidFill>
                  <a:srgbClr val="5A0500"/>
                </a:solidFill>
                <a:latin typeface="Century Gothic"/>
                <a:ea typeface="Century Gothic"/>
                <a:cs typeface="Century Gothic"/>
                <a:sym typeface="Century Gothic"/>
              </a:rPr>
              <a:t> </a:t>
            </a:r>
            <a:r>
              <a:rPr lang="en-US" sz="3600" b="1" dirty="0" err="1">
                <a:solidFill>
                  <a:srgbClr val="5A0500"/>
                </a:solidFill>
                <a:latin typeface="Century Gothic"/>
                <a:ea typeface="Century Gothic"/>
                <a:cs typeface="Century Gothic"/>
                <a:sym typeface="Century Gothic"/>
              </a:rPr>
              <a:t>cerveaux</a:t>
            </a:r>
            <a:r>
              <a:rPr lang="en-US" sz="3600" b="1" dirty="0">
                <a:solidFill>
                  <a:srgbClr val="5A0500"/>
                </a:solidFill>
                <a:latin typeface="Century Gothic"/>
                <a:ea typeface="Century Gothic"/>
                <a:cs typeface="Century Gothic"/>
                <a:sym typeface="Century Gothic"/>
              </a:rPr>
              <a:t> </a:t>
            </a:r>
            <a:endParaRPr dirty="0"/>
          </a:p>
        </p:txBody>
      </p:sp>
      <p:sp>
        <p:nvSpPr>
          <p:cNvPr id="10" name="Google Shape;274;p27">
            <a:extLst>
              <a:ext uri="{FF2B5EF4-FFF2-40B4-BE49-F238E27FC236}">
                <a16:creationId xmlns:a16="http://schemas.microsoft.com/office/drawing/2014/main" id="{7C1EC0D7-222F-2449-A86E-C71F6B2E3528}"/>
              </a:ext>
            </a:extLst>
          </p:cNvPr>
          <p:cNvSpPr txBox="1"/>
          <p:nvPr/>
        </p:nvSpPr>
        <p:spPr>
          <a:xfrm>
            <a:off x="152400" y="5614509"/>
            <a:ext cx="914400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dirty="0">
                <a:solidFill>
                  <a:srgbClr val="DE3525"/>
                </a:solidFill>
                <a:latin typeface="Century Gothic"/>
                <a:ea typeface="Century Gothic"/>
                <a:cs typeface="Century Gothic"/>
                <a:sym typeface="Century Gothic"/>
              </a:rPr>
              <a:t>Les </a:t>
            </a:r>
            <a:r>
              <a:rPr lang="en-US" sz="3600" b="1" dirty="0" err="1">
                <a:solidFill>
                  <a:srgbClr val="DE3525"/>
                </a:solidFill>
                <a:latin typeface="Century Gothic"/>
                <a:ea typeface="Century Gothic"/>
                <a:cs typeface="Century Gothic"/>
                <a:sym typeface="Century Gothic"/>
              </a:rPr>
              <a:t>cerveaux</a:t>
            </a:r>
            <a:r>
              <a:rPr lang="en-US" sz="3600" b="1" dirty="0">
                <a:solidFill>
                  <a:srgbClr val="DE3525"/>
                </a:solidFill>
                <a:latin typeface="Century Gothic"/>
                <a:ea typeface="Century Gothic"/>
                <a:cs typeface="Century Gothic"/>
                <a:sym typeface="Century Gothic"/>
              </a:rPr>
              <a:t> de </a:t>
            </a:r>
            <a:r>
              <a:rPr lang="en-US" sz="3600" b="1" dirty="0" err="1">
                <a:solidFill>
                  <a:srgbClr val="DE3525"/>
                </a:solidFill>
                <a:latin typeface="Century Gothic"/>
                <a:ea typeface="Century Gothic"/>
                <a:cs typeface="Century Gothic"/>
                <a:sym typeface="Century Gothic"/>
              </a:rPr>
              <a:t>différentes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espèces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animales</a:t>
            </a:r>
            <a:endParaRPr dirty="0"/>
          </a:p>
        </p:txBody>
      </p:sp>
    </p:spTree>
    <p:extLst>
      <p:ext uri="{BB962C8B-B14F-4D97-AF65-F5344CB8AC3E}">
        <p14:creationId xmlns:p14="http://schemas.microsoft.com/office/powerpoint/2010/main" val="509661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4" name="TextBox 3">
            <a:extLst>
              <a:ext uri="{FF2B5EF4-FFF2-40B4-BE49-F238E27FC236}">
                <a16:creationId xmlns:a16="http://schemas.microsoft.com/office/drawing/2014/main" id="{E4402F91-71A4-CD4B-9D76-74D05EAC3B05}"/>
              </a:ext>
            </a:extLst>
          </p:cNvPr>
          <p:cNvSpPr txBox="1"/>
          <p:nvPr/>
        </p:nvSpPr>
        <p:spPr>
          <a:xfrm>
            <a:off x="740779" y="5130157"/>
            <a:ext cx="7662441" cy="1200329"/>
          </a:xfrm>
          <a:prstGeom prst="rect">
            <a:avLst/>
          </a:prstGeom>
          <a:noFill/>
        </p:spPr>
        <p:txBody>
          <a:bodyPr wrap="square" rtlCol="0">
            <a:spAutoFit/>
          </a:bodyPr>
          <a:lstStyle/>
          <a:p>
            <a:r>
              <a:rPr lang="en-US" sz="2400" dirty="0"/>
              <a:t>A) SINGE					C) CHAT</a:t>
            </a:r>
          </a:p>
          <a:p>
            <a:pPr marL="342900" indent="-342900">
              <a:buFont typeface="+mj-lt"/>
              <a:buAutoNum type="arabicPeriod"/>
            </a:pPr>
            <a:endParaRPr lang="en-US" sz="2400" dirty="0"/>
          </a:p>
          <a:p>
            <a:r>
              <a:rPr lang="en-US" sz="2400" dirty="0"/>
              <a:t>B) DAUPHIN					D) LAPIN</a:t>
            </a:r>
          </a:p>
        </p:txBody>
      </p:sp>
      <p:sp>
        <p:nvSpPr>
          <p:cNvPr id="5" name="Google Shape;283;p28">
            <a:extLst>
              <a:ext uri="{FF2B5EF4-FFF2-40B4-BE49-F238E27FC236}">
                <a16:creationId xmlns:a16="http://schemas.microsoft.com/office/drawing/2014/main" id="{4366C186-7B23-9D4D-9B5E-F818D8A71E79}"/>
              </a:ext>
            </a:extLst>
          </p:cNvPr>
          <p:cNvSpPr txBox="1"/>
          <p:nvPr/>
        </p:nvSpPr>
        <p:spPr>
          <a:xfrm>
            <a:off x="0" y="-47534"/>
            <a:ext cx="9144000" cy="1233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dirty="0">
                <a:solidFill>
                  <a:srgbClr val="DE3525"/>
                </a:solidFill>
                <a:latin typeface="Century Gothic"/>
                <a:ea typeface="Century Gothic"/>
                <a:cs typeface="Century Gothic"/>
                <a:sym typeface="Century Gothic"/>
              </a:rPr>
              <a:t>Les </a:t>
            </a:r>
            <a:r>
              <a:rPr lang="en-US" sz="3600" b="1" dirty="0" err="1">
                <a:solidFill>
                  <a:srgbClr val="DE3525"/>
                </a:solidFill>
                <a:latin typeface="Century Gothic"/>
                <a:ea typeface="Century Gothic"/>
                <a:cs typeface="Century Gothic"/>
                <a:sym typeface="Century Gothic"/>
              </a:rPr>
              <a:t>cerveaux</a:t>
            </a:r>
            <a:r>
              <a:rPr lang="en-US" sz="3600" b="1" dirty="0">
                <a:solidFill>
                  <a:srgbClr val="DE3525"/>
                </a:solidFill>
                <a:latin typeface="Century Gothic"/>
                <a:ea typeface="Century Gothic"/>
                <a:cs typeface="Century Gothic"/>
                <a:sym typeface="Century Gothic"/>
              </a:rPr>
              <a:t> de </a:t>
            </a:r>
            <a:r>
              <a:rPr lang="en-US" sz="3600" b="1" dirty="0" err="1">
                <a:solidFill>
                  <a:srgbClr val="DE3525"/>
                </a:solidFill>
                <a:latin typeface="Century Gothic"/>
                <a:ea typeface="Century Gothic"/>
                <a:cs typeface="Century Gothic"/>
                <a:sym typeface="Century Gothic"/>
              </a:rPr>
              <a:t>différentes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espèces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animales</a:t>
            </a:r>
            <a:endParaRPr sz="3600" b="1" dirty="0">
              <a:solidFill>
                <a:srgbClr val="DE3525"/>
              </a:solidFill>
              <a:latin typeface="Century Gothic"/>
              <a:ea typeface="Century Gothic"/>
              <a:cs typeface="Century Gothic"/>
              <a:sym typeface="Century Gothic"/>
            </a:endParaRPr>
          </a:p>
        </p:txBody>
      </p:sp>
      <p:pic>
        <p:nvPicPr>
          <p:cNvPr id="6" name="Picture 2" descr="A picture containing fungus, looking, dark, front&#10;&#10;Description automatically generated">
            <a:extLst>
              <a:ext uri="{FF2B5EF4-FFF2-40B4-BE49-F238E27FC236}">
                <a16:creationId xmlns:a16="http://schemas.microsoft.com/office/drawing/2014/main" id="{39065729-BB78-6641-BC13-7501E8C232DD}"/>
              </a:ext>
            </a:extLst>
          </p:cNvPr>
          <p:cNvPicPr>
            <a:picLocks noChangeAspect="1"/>
          </p:cNvPicPr>
          <p:nvPr/>
        </p:nvPicPr>
        <p:blipFill>
          <a:blip r:embed="rId3"/>
          <a:stretch>
            <a:fillRect/>
          </a:stretch>
        </p:blipFill>
        <p:spPr>
          <a:xfrm>
            <a:off x="2294163" y="776709"/>
            <a:ext cx="4555671" cy="4597466"/>
          </a:xfrm>
          <a:prstGeom prst="rect">
            <a:avLst/>
          </a:prstGeom>
        </p:spPr>
      </p:pic>
    </p:spTree>
    <p:extLst>
      <p:ext uri="{BB962C8B-B14F-4D97-AF65-F5344CB8AC3E}">
        <p14:creationId xmlns:p14="http://schemas.microsoft.com/office/powerpoint/2010/main" val="3382962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7" name="Google Shape;283;p28">
            <a:extLst>
              <a:ext uri="{FF2B5EF4-FFF2-40B4-BE49-F238E27FC236}">
                <a16:creationId xmlns:a16="http://schemas.microsoft.com/office/drawing/2014/main" id="{A34133BD-6336-FD4E-B04F-391555B9CC32}"/>
              </a:ext>
            </a:extLst>
          </p:cNvPr>
          <p:cNvSpPr txBox="1"/>
          <p:nvPr/>
        </p:nvSpPr>
        <p:spPr>
          <a:xfrm>
            <a:off x="0" y="-41565"/>
            <a:ext cx="9144000" cy="1233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dirty="0">
                <a:solidFill>
                  <a:srgbClr val="DE3525"/>
                </a:solidFill>
                <a:latin typeface="Century Gothic"/>
                <a:ea typeface="Century Gothic"/>
                <a:cs typeface="Century Gothic"/>
                <a:sym typeface="Century Gothic"/>
              </a:rPr>
              <a:t>Les </a:t>
            </a:r>
            <a:r>
              <a:rPr lang="en-US" sz="3600" b="1" dirty="0" err="1">
                <a:solidFill>
                  <a:srgbClr val="DE3525"/>
                </a:solidFill>
                <a:latin typeface="Century Gothic"/>
                <a:ea typeface="Century Gothic"/>
                <a:cs typeface="Century Gothic"/>
                <a:sym typeface="Century Gothic"/>
              </a:rPr>
              <a:t>cerveaux</a:t>
            </a:r>
            <a:r>
              <a:rPr lang="en-US" sz="3600" b="1" dirty="0">
                <a:solidFill>
                  <a:srgbClr val="DE3525"/>
                </a:solidFill>
                <a:latin typeface="Century Gothic"/>
                <a:ea typeface="Century Gothic"/>
                <a:cs typeface="Century Gothic"/>
                <a:sym typeface="Century Gothic"/>
              </a:rPr>
              <a:t> de </a:t>
            </a:r>
            <a:r>
              <a:rPr lang="en-US" sz="3600" b="1" dirty="0" err="1">
                <a:solidFill>
                  <a:srgbClr val="DE3525"/>
                </a:solidFill>
                <a:latin typeface="Century Gothic"/>
                <a:ea typeface="Century Gothic"/>
                <a:cs typeface="Century Gothic"/>
                <a:sym typeface="Century Gothic"/>
              </a:rPr>
              <a:t>différentes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espèces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animales</a:t>
            </a:r>
            <a:endParaRPr sz="3600" b="1" dirty="0">
              <a:solidFill>
                <a:srgbClr val="DE3525"/>
              </a:solidFill>
              <a:latin typeface="Century Gothic"/>
              <a:ea typeface="Century Gothic"/>
              <a:cs typeface="Century Gothic"/>
              <a:sym typeface="Century Gothic"/>
            </a:endParaRPr>
          </a:p>
        </p:txBody>
      </p:sp>
      <p:sp>
        <p:nvSpPr>
          <p:cNvPr id="8" name="TextBox 3">
            <a:extLst>
              <a:ext uri="{FF2B5EF4-FFF2-40B4-BE49-F238E27FC236}">
                <a16:creationId xmlns:a16="http://schemas.microsoft.com/office/drawing/2014/main" id="{A9FD183F-CF56-FB42-96C7-2D26060D3928}"/>
              </a:ext>
            </a:extLst>
          </p:cNvPr>
          <p:cNvSpPr txBox="1"/>
          <p:nvPr/>
        </p:nvSpPr>
        <p:spPr>
          <a:xfrm>
            <a:off x="740779" y="5130157"/>
            <a:ext cx="7662441" cy="1200329"/>
          </a:xfrm>
          <a:prstGeom prst="rect">
            <a:avLst/>
          </a:prstGeom>
          <a:noFill/>
        </p:spPr>
        <p:txBody>
          <a:bodyPr wrap="square" rtlCol="0">
            <a:spAutoFit/>
          </a:bodyPr>
          <a:lstStyle/>
          <a:p>
            <a:r>
              <a:rPr lang="en-US" sz="2400" dirty="0"/>
              <a:t>A) SINGE					C) CHAT</a:t>
            </a:r>
          </a:p>
          <a:p>
            <a:pPr marL="342900" indent="-342900">
              <a:buFont typeface="+mj-lt"/>
              <a:buAutoNum type="arabicPeriod"/>
            </a:pPr>
            <a:endParaRPr lang="en-US" sz="2400" dirty="0"/>
          </a:p>
          <a:p>
            <a:r>
              <a:rPr lang="en-US" sz="2400" dirty="0">
                <a:highlight>
                  <a:srgbClr val="00FF00"/>
                </a:highlight>
              </a:rPr>
              <a:t>B) DAUPHIN</a:t>
            </a:r>
            <a:r>
              <a:rPr lang="en-US" sz="2400" dirty="0"/>
              <a:t>					D) LAPIN</a:t>
            </a:r>
          </a:p>
        </p:txBody>
      </p:sp>
      <p:pic>
        <p:nvPicPr>
          <p:cNvPr id="6" name="Picture 3" descr="A picture containing fungus, looking, dark, front&#10;&#10;Description automatically generated">
            <a:extLst>
              <a:ext uri="{FF2B5EF4-FFF2-40B4-BE49-F238E27FC236}">
                <a16:creationId xmlns:a16="http://schemas.microsoft.com/office/drawing/2014/main" id="{2AF7D8E3-9B3A-CD44-83FC-997AA9677B45}"/>
              </a:ext>
            </a:extLst>
          </p:cNvPr>
          <p:cNvPicPr>
            <a:picLocks noChangeAspect="1"/>
          </p:cNvPicPr>
          <p:nvPr/>
        </p:nvPicPr>
        <p:blipFill>
          <a:blip r:embed="rId3"/>
          <a:stretch>
            <a:fillRect/>
          </a:stretch>
        </p:blipFill>
        <p:spPr>
          <a:xfrm>
            <a:off x="3025757" y="645928"/>
            <a:ext cx="2852528" cy="2878698"/>
          </a:xfrm>
          <a:prstGeom prst="rect">
            <a:avLst/>
          </a:prstGeom>
        </p:spPr>
      </p:pic>
      <p:pic>
        <p:nvPicPr>
          <p:cNvPr id="9" name="Picture 6" descr="A close up of a bird&#10;&#10;Description automatically generated">
            <a:extLst>
              <a:ext uri="{FF2B5EF4-FFF2-40B4-BE49-F238E27FC236}">
                <a16:creationId xmlns:a16="http://schemas.microsoft.com/office/drawing/2014/main" id="{D87897A3-2054-A046-85B9-60A7AEF54EBF}"/>
              </a:ext>
            </a:extLst>
          </p:cNvPr>
          <p:cNvPicPr>
            <a:picLocks noChangeAspect="1"/>
          </p:cNvPicPr>
          <p:nvPr/>
        </p:nvPicPr>
        <p:blipFill>
          <a:blip r:embed="rId4"/>
          <a:stretch>
            <a:fillRect/>
          </a:stretch>
        </p:blipFill>
        <p:spPr>
          <a:xfrm>
            <a:off x="2796916" y="2887647"/>
            <a:ext cx="3310209" cy="3000844"/>
          </a:xfrm>
          <a:prstGeom prst="rect">
            <a:avLst/>
          </a:prstGeom>
        </p:spPr>
      </p:pic>
      <p:sp>
        <p:nvSpPr>
          <p:cNvPr id="10" name="Donut 1">
            <a:extLst>
              <a:ext uri="{FF2B5EF4-FFF2-40B4-BE49-F238E27FC236}">
                <a16:creationId xmlns:a16="http://schemas.microsoft.com/office/drawing/2014/main" id="{1412C563-30B7-7B48-91BF-193DDCED2269}"/>
              </a:ext>
            </a:extLst>
          </p:cNvPr>
          <p:cNvSpPr/>
          <p:nvPr/>
        </p:nvSpPr>
        <p:spPr>
          <a:xfrm>
            <a:off x="3431375" y="3230880"/>
            <a:ext cx="1795111" cy="1845250"/>
          </a:xfrm>
          <a:prstGeom prst="donut">
            <a:avLst>
              <a:gd name="adj" fmla="val 1652"/>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871542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6" name="TextBox 5">
            <a:extLst>
              <a:ext uri="{FF2B5EF4-FFF2-40B4-BE49-F238E27FC236}">
                <a16:creationId xmlns:a16="http://schemas.microsoft.com/office/drawing/2014/main" id="{182A89FE-4D9A-FD4B-9BB7-C63E1757EF2C}"/>
              </a:ext>
            </a:extLst>
          </p:cNvPr>
          <p:cNvSpPr txBox="1"/>
          <p:nvPr/>
        </p:nvSpPr>
        <p:spPr>
          <a:xfrm>
            <a:off x="740779" y="5130157"/>
            <a:ext cx="7662441" cy="1200329"/>
          </a:xfrm>
          <a:prstGeom prst="rect">
            <a:avLst/>
          </a:prstGeom>
          <a:noFill/>
        </p:spPr>
        <p:txBody>
          <a:bodyPr wrap="square" rtlCol="0">
            <a:spAutoFit/>
          </a:bodyPr>
          <a:lstStyle/>
          <a:p>
            <a:r>
              <a:rPr lang="en-US" sz="2400" dirty="0"/>
              <a:t>A) SINGE					C) MOUTON</a:t>
            </a:r>
          </a:p>
          <a:p>
            <a:pPr marL="342900" indent="-342900">
              <a:buFont typeface="+mj-lt"/>
              <a:buAutoNum type="arabicPeriod"/>
            </a:pPr>
            <a:endParaRPr lang="en-US" sz="2400" dirty="0"/>
          </a:p>
          <a:p>
            <a:r>
              <a:rPr lang="en-US" sz="2400" dirty="0"/>
              <a:t>B) HUMAIN					D) GIRAFFE</a:t>
            </a:r>
          </a:p>
        </p:txBody>
      </p:sp>
      <p:sp>
        <p:nvSpPr>
          <p:cNvPr id="5" name="Google Shape;283;p28">
            <a:extLst>
              <a:ext uri="{FF2B5EF4-FFF2-40B4-BE49-F238E27FC236}">
                <a16:creationId xmlns:a16="http://schemas.microsoft.com/office/drawing/2014/main" id="{C470BC5A-B04C-DE40-821E-89BB260C00B2}"/>
              </a:ext>
            </a:extLst>
          </p:cNvPr>
          <p:cNvSpPr txBox="1"/>
          <p:nvPr/>
        </p:nvSpPr>
        <p:spPr>
          <a:xfrm>
            <a:off x="0" y="-138548"/>
            <a:ext cx="9144000" cy="1233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dirty="0">
                <a:solidFill>
                  <a:srgbClr val="DE3525"/>
                </a:solidFill>
                <a:latin typeface="Century Gothic"/>
                <a:ea typeface="Century Gothic"/>
                <a:cs typeface="Century Gothic"/>
                <a:sym typeface="Century Gothic"/>
              </a:rPr>
              <a:t>Les </a:t>
            </a:r>
            <a:r>
              <a:rPr lang="en-US" sz="3600" b="1" dirty="0" err="1">
                <a:solidFill>
                  <a:srgbClr val="DE3525"/>
                </a:solidFill>
                <a:latin typeface="Century Gothic"/>
                <a:ea typeface="Century Gothic"/>
                <a:cs typeface="Century Gothic"/>
                <a:sym typeface="Century Gothic"/>
              </a:rPr>
              <a:t>cerveaux</a:t>
            </a:r>
            <a:r>
              <a:rPr lang="en-US" sz="3600" b="1" dirty="0">
                <a:solidFill>
                  <a:srgbClr val="DE3525"/>
                </a:solidFill>
                <a:latin typeface="Century Gothic"/>
                <a:ea typeface="Century Gothic"/>
                <a:cs typeface="Century Gothic"/>
                <a:sym typeface="Century Gothic"/>
              </a:rPr>
              <a:t> de </a:t>
            </a:r>
            <a:r>
              <a:rPr lang="en-US" sz="3600" b="1" dirty="0" err="1">
                <a:solidFill>
                  <a:srgbClr val="DE3525"/>
                </a:solidFill>
                <a:latin typeface="Century Gothic"/>
                <a:ea typeface="Century Gothic"/>
                <a:cs typeface="Century Gothic"/>
                <a:sym typeface="Century Gothic"/>
              </a:rPr>
              <a:t>différentes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espèces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animales</a:t>
            </a:r>
            <a:endParaRPr sz="3600" b="1" dirty="0">
              <a:solidFill>
                <a:srgbClr val="DE3525"/>
              </a:solidFill>
              <a:latin typeface="Century Gothic"/>
              <a:ea typeface="Century Gothic"/>
              <a:cs typeface="Century Gothic"/>
              <a:sym typeface="Century Gothic"/>
            </a:endParaRPr>
          </a:p>
        </p:txBody>
      </p:sp>
      <p:pic>
        <p:nvPicPr>
          <p:cNvPr id="7" name="Picture 2" descr="A close up of a coral&#10;&#10;Description automatically generated">
            <a:extLst>
              <a:ext uri="{FF2B5EF4-FFF2-40B4-BE49-F238E27FC236}">
                <a16:creationId xmlns:a16="http://schemas.microsoft.com/office/drawing/2014/main" id="{26245BD6-390A-8545-8E7E-C4E32BB23976}"/>
              </a:ext>
            </a:extLst>
          </p:cNvPr>
          <p:cNvPicPr>
            <a:picLocks noChangeAspect="1"/>
          </p:cNvPicPr>
          <p:nvPr/>
        </p:nvPicPr>
        <p:blipFill>
          <a:blip r:embed="rId3"/>
          <a:stretch>
            <a:fillRect/>
          </a:stretch>
        </p:blipFill>
        <p:spPr>
          <a:xfrm>
            <a:off x="2273299" y="776742"/>
            <a:ext cx="4597400" cy="4597400"/>
          </a:xfrm>
          <a:prstGeom prst="rect">
            <a:avLst/>
          </a:prstGeom>
        </p:spPr>
      </p:pic>
    </p:spTree>
    <p:extLst>
      <p:ext uri="{BB962C8B-B14F-4D97-AF65-F5344CB8AC3E}">
        <p14:creationId xmlns:p14="http://schemas.microsoft.com/office/powerpoint/2010/main" val="2398985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5" name="Donut 4">
            <a:extLst>
              <a:ext uri="{FF2B5EF4-FFF2-40B4-BE49-F238E27FC236}">
                <a16:creationId xmlns:a16="http://schemas.microsoft.com/office/drawing/2014/main" id="{1717B301-19E8-FE4B-BE9B-5C1D218FC934}"/>
              </a:ext>
            </a:extLst>
          </p:cNvPr>
          <p:cNvSpPr/>
          <p:nvPr/>
        </p:nvSpPr>
        <p:spPr>
          <a:xfrm>
            <a:off x="3508190" y="3000726"/>
            <a:ext cx="2127617" cy="2195587"/>
          </a:xfrm>
          <a:prstGeom prst="donut">
            <a:avLst>
              <a:gd name="adj" fmla="val 1652"/>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 name="Google Shape;283;p28">
            <a:extLst>
              <a:ext uri="{FF2B5EF4-FFF2-40B4-BE49-F238E27FC236}">
                <a16:creationId xmlns:a16="http://schemas.microsoft.com/office/drawing/2014/main" id="{3753391F-BC68-8149-9174-4AF26E18D6FC}"/>
              </a:ext>
            </a:extLst>
          </p:cNvPr>
          <p:cNvSpPr txBox="1"/>
          <p:nvPr/>
        </p:nvSpPr>
        <p:spPr>
          <a:xfrm>
            <a:off x="0" y="-89095"/>
            <a:ext cx="9144000" cy="1233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dirty="0">
                <a:solidFill>
                  <a:srgbClr val="DE3525"/>
                </a:solidFill>
                <a:latin typeface="Century Gothic"/>
                <a:ea typeface="Century Gothic"/>
                <a:cs typeface="Century Gothic"/>
                <a:sym typeface="Century Gothic"/>
              </a:rPr>
              <a:t>Les </a:t>
            </a:r>
            <a:r>
              <a:rPr lang="en-US" sz="3600" b="1" dirty="0" err="1">
                <a:solidFill>
                  <a:srgbClr val="DE3525"/>
                </a:solidFill>
                <a:latin typeface="Century Gothic"/>
                <a:ea typeface="Century Gothic"/>
                <a:cs typeface="Century Gothic"/>
                <a:sym typeface="Century Gothic"/>
              </a:rPr>
              <a:t>cerveaux</a:t>
            </a:r>
            <a:r>
              <a:rPr lang="en-US" sz="3600" b="1" dirty="0">
                <a:solidFill>
                  <a:srgbClr val="DE3525"/>
                </a:solidFill>
                <a:latin typeface="Century Gothic"/>
                <a:ea typeface="Century Gothic"/>
                <a:cs typeface="Century Gothic"/>
                <a:sym typeface="Century Gothic"/>
              </a:rPr>
              <a:t> de </a:t>
            </a:r>
            <a:r>
              <a:rPr lang="en-US" sz="3600" b="1" dirty="0" err="1">
                <a:solidFill>
                  <a:srgbClr val="DE3525"/>
                </a:solidFill>
                <a:latin typeface="Century Gothic"/>
                <a:ea typeface="Century Gothic"/>
                <a:cs typeface="Century Gothic"/>
                <a:sym typeface="Century Gothic"/>
              </a:rPr>
              <a:t>différentes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espèces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animales</a:t>
            </a:r>
            <a:endParaRPr sz="3600" b="1" dirty="0">
              <a:solidFill>
                <a:srgbClr val="DE3525"/>
              </a:solidFill>
              <a:latin typeface="Century Gothic"/>
              <a:ea typeface="Century Gothic"/>
              <a:cs typeface="Century Gothic"/>
              <a:sym typeface="Century Gothic"/>
            </a:endParaRPr>
          </a:p>
        </p:txBody>
      </p:sp>
      <p:sp>
        <p:nvSpPr>
          <p:cNvPr id="9" name="TextBox 5">
            <a:extLst>
              <a:ext uri="{FF2B5EF4-FFF2-40B4-BE49-F238E27FC236}">
                <a16:creationId xmlns:a16="http://schemas.microsoft.com/office/drawing/2014/main" id="{B5D226A9-E4BC-7C48-8029-20D526A39138}"/>
              </a:ext>
            </a:extLst>
          </p:cNvPr>
          <p:cNvSpPr txBox="1"/>
          <p:nvPr/>
        </p:nvSpPr>
        <p:spPr>
          <a:xfrm>
            <a:off x="740779" y="5130157"/>
            <a:ext cx="7662441" cy="1200329"/>
          </a:xfrm>
          <a:prstGeom prst="rect">
            <a:avLst/>
          </a:prstGeom>
          <a:noFill/>
        </p:spPr>
        <p:txBody>
          <a:bodyPr wrap="square" rtlCol="0">
            <a:spAutoFit/>
          </a:bodyPr>
          <a:lstStyle/>
          <a:p>
            <a:r>
              <a:rPr lang="en-US" sz="2400" dirty="0">
                <a:highlight>
                  <a:srgbClr val="00FF00"/>
                </a:highlight>
              </a:rPr>
              <a:t>A) SINGE</a:t>
            </a:r>
            <a:r>
              <a:rPr lang="en-US" sz="2400" dirty="0"/>
              <a:t>					C) MOUTON</a:t>
            </a:r>
          </a:p>
          <a:p>
            <a:pPr marL="342900" indent="-342900">
              <a:buFont typeface="+mj-lt"/>
              <a:buAutoNum type="arabicPeriod"/>
            </a:pPr>
            <a:endParaRPr lang="en-US" sz="2400" dirty="0"/>
          </a:p>
          <a:p>
            <a:r>
              <a:rPr lang="en-US" sz="2400" dirty="0"/>
              <a:t>B) HUMAIN					D) GIRAFFE</a:t>
            </a:r>
          </a:p>
        </p:txBody>
      </p:sp>
      <p:pic>
        <p:nvPicPr>
          <p:cNvPr id="7" name="Picture 2" descr="A close up of a coral&#10;&#10;Description automatically generated">
            <a:extLst>
              <a:ext uri="{FF2B5EF4-FFF2-40B4-BE49-F238E27FC236}">
                <a16:creationId xmlns:a16="http://schemas.microsoft.com/office/drawing/2014/main" id="{C73DA45D-6272-1B4C-99DF-7CAAC1CCE4B2}"/>
              </a:ext>
            </a:extLst>
          </p:cNvPr>
          <p:cNvPicPr>
            <a:picLocks noChangeAspect="1"/>
          </p:cNvPicPr>
          <p:nvPr/>
        </p:nvPicPr>
        <p:blipFill>
          <a:blip r:embed="rId3"/>
          <a:stretch>
            <a:fillRect/>
          </a:stretch>
        </p:blipFill>
        <p:spPr>
          <a:xfrm>
            <a:off x="3295061" y="720088"/>
            <a:ext cx="2553878" cy="2553878"/>
          </a:xfrm>
          <a:prstGeom prst="rect">
            <a:avLst/>
          </a:prstGeom>
        </p:spPr>
      </p:pic>
      <p:pic>
        <p:nvPicPr>
          <p:cNvPr id="8" name="Picture 5" descr="A picture containing drawing, cat&#10;&#10;Description automatically generated">
            <a:extLst>
              <a:ext uri="{FF2B5EF4-FFF2-40B4-BE49-F238E27FC236}">
                <a16:creationId xmlns:a16="http://schemas.microsoft.com/office/drawing/2014/main" id="{65EB45E6-0916-B148-8A72-9753E93AD21B}"/>
              </a:ext>
            </a:extLst>
          </p:cNvPr>
          <p:cNvPicPr>
            <a:picLocks noChangeAspect="1"/>
          </p:cNvPicPr>
          <p:nvPr/>
        </p:nvPicPr>
        <p:blipFill>
          <a:blip r:embed="rId4"/>
          <a:stretch>
            <a:fillRect/>
          </a:stretch>
        </p:blipFill>
        <p:spPr>
          <a:xfrm>
            <a:off x="3377371" y="2756215"/>
            <a:ext cx="2389255" cy="2463919"/>
          </a:xfrm>
          <a:prstGeom prst="rect">
            <a:avLst/>
          </a:prstGeom>
        </p:spPr>
      </p:pic>
    </p:spTree>
    <p:extLst>
      <p:ext uri="{BB962C8B-B14F-4D97-AF65-F5344CB8AC3E}">
        <p14:creationId xmlns:p14="http://schemas.microsoft.com/office/powerpoint/2010/main" val="1562577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4" name="TextBox 3">
            <a:extLst>
              <a:ext uri="{FF2B5EF4-FFF2-40B4-BE49-F238E27FC236}">
                <a16:creationId xmlns:a16="http://schemas.microsoft.com/office/drawing/2014/main" id="{ECA6B420-A67D-124A-B629-BB7BBEF2606A}"/>
              </a:ext>
            </a:extLst>
          </p:cNvPr>
          <p:cNvSpPr txBox="1"/>
          <p:nvPr/>
        </p:nvSpPr>
        <p:spPr>
          <a:xfrm>
            <a:off x="740779" y="5130157"/>
            <a:ext cx="7662441" cy="1200329"/>
          </a:xfrm>
          <a:prstGeom prst="rect">
            <a:avLst/>
          </a:prstGeom>
          <a:noFill/>
        </p:spPr>
        <p:txBody>
          <a:bodyPr wrap="square" rtlCol="0">
            <a:spAutoFit/>
          </a:bodyPr>
          <a:lstStyle/>
          <a:p>
            <a:r>
              <a:rPr lang="en-US" sz="2400" dirty="0"/>
              <a:t>A) SINGE					C) CHAT</a:t>
            </a:r>
          </a:p>
          <a:p>
            <a:pPr marL="342900" indent="-342900">
              <a:buFont typeface="+mj-lt"/>
              <a:buAutoNum type="arabicPeriod"/>
            </a:pPr>
            <a:endParaRPr lang="en-US" sz="2400" dirty="0"/>
          </a:p>
          <a:p>
            <a:r>
              <a:rPr lang="en-US" sz="2400" dirty="0"/>
              <a:t>B) HUMAIN					D) RAT</a:t>
            </a:r>
          </a:p>
        </p:txBody>
      </p:sp>
      <p:sp>
        <p:nvSpPr>
          <p:cNvPr id="5" name="Google Shape;283;p28">
            <a:extLst>
              <a:ext uri="{FF2B5EF4-FFF2-40B4-BE49-F238E27FC236}">
                <a16:creationId xmlns:a16="http://schemas.microsoft.com/office/drawing/2014/main" id="{1E54CDB4-755D-1842-9EC0-AFC3D5427A3C}"/>
              </a:ext>
            </a:extLst>
          </p:cNvPr>
          <p:cNvSpPr txBox="1"/>
          <p:nvPr/>
        </p:nvSpPr>
        <p:spPr>
          <a:xfrm>
            <a:off x="0" y="-96984"/>
            <a:ext cx="9144000" cy="1233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dirty="0">
                <a:solidFill>
                  <a:srgbClr val="DE3525"/>
                </a:solidFill>
                <a:latin typeface="Century Gothic"/>
                <a:ea typeface="Century Gothic"/>
                <a:cs typeface="Century Gothic"/>
                <a:sym typeface="Century Gothic"/>
              </a:rPr>
              <a:t>Les </a:t>
            </a:r>
            <a:r>
              <a:rPr lang="en-US" sz="3600" b="1" dirty="0" err="1">
                <a:solidFill>
                  <a:srgbClr val="DE3525"/>
                </a:solidFill>
                <a:latin typeface="Century Gothic"/>
                <a:ea typeface="Century Gothic"/>
                <a:cs typeface="Century Gothic"/>
                <a:sym typeface="Century Gothic"/>
              </a:rPr>
              <a:t>cerveaux</a:t>
            </a:r>
            <a:r>
              <a:rPr lang="en-US" sz="3600" b="1" dirty="0">
                <a:solidFill>
                  <a:srgbClr val="DE3525"/>
                </a:solidFill>
                <a:latin typeface="Century Gothic"/>
                <a:ea typeface="Century Gothic"/>
                <a:cs typeface="Century Gothic"/>
                <a:sym typeface="Century Gothic"/>
              </a:rPr>
              <a:t> de </a:t>
            </a:r>
            <a:r>
              <a:rPr lang="en-US" sz="3600" b="1" dirty="0" err="1">
                <a:solidFill>
                  <a:srgbClr val="DE3525"/>
                </a:solidFill>
                <a:latin typeface="Century Gothic"/>
                <a:ea typeface="Century Gothic"/>
                <a:cs typeface="Century Gothic"/>
                <a:sym typeface="Century Gothic"/>
              </a:rPr>
              <a:t>différentes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espèces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animales</a:t>
            </a:r>
            <a:endParaRPr sz="3600" b="1" dirty="0">
              <a:solidFill>
                <a:srgbClr val="DE3525"/>
              </a:solidFill>
              <a:latin typeface="Century Gothic"/>
              <a:ea typeface="Century Gothic"/>
              <a:cs typeface="Century Gothic"/>
              <a:sym typeface="Century Gothic"/>
            </a:endParaRPr>
          </a:p>
        </p:txBody>
      </p:sp>
      <p:pic>
        <p:nvPicPr>
          <p:cNvPr id="6" name="Picture 2" descr="A picture containing shellfish&#10;&#10;Description automatically generated">
            <a:extLst>
              <a:ext uri="{FF2B5EF4-FFF2-40B4-BE49-F238E27FC236}">
                <a16:creationId xmlns:a16="http://schemas.microsoft.com/office/drawing/2014/main" id="{71335C1B-A2B4-254F-8219-50372B4C3A12}"/>
              </a:ext>
            </a:extLst>
          </p:cNvPr>
          <p:cNvPicPr>
            <a:picLocks noChangeAspect="1"/>
          </p:cNvPicPr>
          <p:nvPr/>
        </p:nvPicPr>
        <p:blipFill>
          <a:blip r:embed="rId3"/>
          <a:stretch>
            <a:fillRect/>
          </a:stretch>
        </p:blipFill>
        <p:spPr>
          <a:xfrm>
            <a:off x="2116704" y="1020726"/>
            <a:ext cx="4910592" cy="4272852"/>
          </a:xfrm>
          <a:prstGeom prst="rect">
            <a:avLst/>
          </a:prstGeom>
        </p:spPr>
      </p:pic>
    </p:spTree>
    <p:extLst>
      <p:ext uri="{BB962C8B-B14F-4D97-AF65-F5344CB8AC3E}">
        <p14:creationId xmlns:p14="http://schemas.microsoft.com/office/powerpoint/2010/main" val="2685211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5167" y="119818"/>
            <a:ext cx="7793665" cy="2809119"/>
            <a:chOff x="675167" y="119819"/>
            <a:chExt cx="7793665" cy="2392326"/>
          </a:xfrm>
        </p:grpSpPr>
        <p:sp>
          <p:nvSpPr>
            <p:cNvPr id="4" name="Cloud 3">
              <a:extLst>
                <a:ext uri="{FF2B5EF4-FFF2-40B4-BE49-F238E27FC236}">
                  <a16:creationId xmlns:a16="http://schemas.microsoft.com/office/drawing/2014/main" id="{CEAA2E96-C475-F04E-A4AD-F300F2041071}"/>
                </a:ext>
              </a:extLst>
            </p:cNvPr>
            <p:cNvSpPr/>
            <p:nvPr/>
          </p:nvSpPr>
          <p:spPr>
            <a:xfrm>
              <a:off x="675167" y="119819"/>
              <a:ext cx="7793665" cy="2392326"/>
            </a:xfrm>
            <a:prstGeom prst="cloud">
              <a:avLst/>
            </a:prstGeom>
            <a:solidFill>
              <a:schemeClr val="bg1"/>
            </a:solidFill>
            <a:ln>
              <a:solidFill>
                <a:srgbClr val="5A0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6422065" y="956930"/>
              <a:ext cx="795164" cy="9128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5" name="Picture 4"/>
          <p:cNvPicPr>
            <a:picLocks noChangeAspect="1"/>
          </p:cNvPicPr>
          <p:nvPr/>
        </p:nvPicPr>
        <p:blipFill rotWithShape="1">
          <a:blip r:embed="rId3" cstate="print">
            <a:clrChange>
              <a:clrFrom>
                <a:srgbClr val="F5F2E6"/>
              </a:clrFrom>
              <a:clrTo>
                <a:srgbClr val="F5F2E6">
                  <a:alpha val="0"/>
                </a:srgbClr>
              </a:clrTo>
            </a:clrChange>
            <a:extLst>
              <a:ext uri="{28A0092B-C50C-407E-A947-70E740481C1C}">
                <a14:useLocalDpi xmlns:a14="http://schemas.microsoft.com/office/drawing/2010/main" val="0"/>
              </a:ext>
            </a:extLst>
          </a:blip>
          <a:srcRect r="4358"/>
          <a:stretch/>
        </p:blipFill>
        <p:spPr>
          <a:xfrm>
            <a:off x="1925387" y="1597746"/>
            <a:ext cx="5061202" cy="5289706"/>
          </a:xfrm>
          <a:prstGeom prst="rect">
            <a:avLst/>
          </a:prstGeom>
        </p:spPr>
      </p:pic>
      <p:sp>
        <p:nvSpPr>
          <p:cNvPr id="6" name="Title 4">
            <a:extLst>
              <a:ext uri="{FF2B5EF4-FFF2-40B4-BE49-F238E27FC236}">
                <a16:creationId xmlns:a16="http://schemas.microsoft.com/office/drawing/2014/main" id="{55DF4FD3-1F8F-D943-B8D1-2AA021D75E47}"/>
              </a:ext>
            </a:extLst>
          </p:cNvPr>
          <p:cNvSpPr>
            <a:spLocks noGrp="1"/>
          </p:cNvSpPr>
          <p:nvPr>
            <p:ph type="title"/>
          </p:nvPr>
        </p:nvSpPr>
        <p:spPr>
          <a:xfrm>
            <a:off x="-42531" y="613856"/>
            <a:ext cx="9144000" cy="749596"/>
          </a:xfrm>
        </p:spPr>
        <p:txBody>
          <a:bodyPr>
            <a:normAutofit/>
          </a:bodyPr>
          <a:lstStyle/>
          <a:p>
            <a:r>
              <a:rPr lang="en-US" sz="3200" b="1" dirty="0" err="1">
                <a:solidFill>
                  <a:srgbClr val="DE3525"/>
                </a:solidFill>
                <a:latin typeface="Century Gothic" panose="020B0502020202020204" pitchFamily="34" charset="0"/>
              </a:rPr>
              <a:t>Qu’est-ce</a:t>
            </a:r>
            <a:r>
              <a:rPr lang="en-US" sz="3200" b="1" dirty="0">
                <a:solidFill>
                  <a:srgbClr val="DE3525"/>
                </a:solidFill>
                <a:latin typeface="Century Gothic" panose="020B0502020202020204" pitchFamily="34" charset="0"/>
              </a:rPr>
              <a:t> que la science?</a:t>
            </a:r>
            <a:endParaRPr lang="en-US" sz="3200" b="1" dirty="0">
              <a:solidFill>
                <a:srgbClr val="DE3525"/>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8" name="Title 4">
            <a:extLst>
              <a:ext uri="{FF2B5EF4-FFF2-40B4-BE49-F238E27FC236}">
                <a16:creationId xmlns:a16="http://schemas.microsoft.com/office/drawing/2014/main" id="{C273C8FB-EBC7-CD4E-8577-DC9DD512929B}"/>
              </a:ext>
            </a:extLst>
          </p:cNvPr>
          <p:cNvSpPr txBox="1">
            <a:spLocks/>
          </p:cNvSpPr>
          <p:nvPr/>
        </p:nvSpPr>
        <p:spPr>
          <a:xfrm>
            <a:off x="-42531" y="1120232"/>
            <a:ext cx="9144000" cy="7495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a:solidFill>
                  <a:srgbClr val="DE3525"/>
                </a:solidFill>
                <a:latin typeface="Century Gothic" panose="020B0502020202020204" pitchFamily="34" charset="0"/>
              </a:rPr>
              <a:t>Qu’est-ce</a:t>
            </a:r>
            <a:r>
              <a:rPr lang="en-US" sz="3200" b="1" dirty="0">
                <a:solidFill>
                  <a:srgbClr val="DE3525"/>
                </a:solidFill>
                <a:latin typeface="Century Gothic" panose="020B0502020202020204" pitchFamily="34" charset="0"/>
              </a:rPr>
              <a:t> que la NEUROSCIENCE?</a:t>
            </a:r>
            <a:endParaRPr lang="en-US" sz="3200" b="1" dirty="0">
              <a:solidFill>
                <a:srgbClr val="DE3525"/>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772128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4" name="TextBox 3">
            <a:extLst>
              <a:ext uri="{FF2B5EF4-FFF2-40B4-BE49-F238E27FC236}">
                <a16:creationId xmlns:a16="http://schemas.microsoft.com/office/drawing/2014/main" id="{E4402F91-71A4-CD4B-9D76-74D05EAC3B05}"/>
              </a:ext>
            </a:extLst>
          </p:cNvPr>
          <p:cNvSpPr txBox="1"/>
          <p:nvPr/>
        </p:nvSpPr>
        <p:spPr>
          <a:xfrm>
            <a:off x="740779" y="5130157"/>
            <a:ext cx="7662441" cy="1200329"/>
          </a:xfrm>
          <a:prstGeom prst="rect">
            <a:avLst/>
          </a:prstGeom>
          <a:noFill/>
        </p:spPr>
        <p:txBody>
          <a:bodyPr wrap="square" rtlCol="0">
            <a:spAutoFit/>
          </a:bodyPr>
          <a:lstStyle/>
          <a:p>
            <a:r>
              <a:rPr lang="en-US" sz="2400" dirty="0"/>
              <a:t>A) SINGE					C) CHAT</a:t>
            </a:r>
          </a:p>
          <a:p>
            <a:pPr marL="342900" indent="-342900">
              <a:buFont typeface="+mj-lt"/>
              <a:buAutoNum type="arabicPeriod"/>
            </a:pPr>
            <a:endParaRPr lang="en-US" sz="2400" dirty="0"/>
          </a:p>
          <a:p>
            <a:r>
              <a:rPr lang="en-US" sz="2400" dirty="0"/>
              <a:t>B) HUMAIN					</a:t>
            </a:r>
            <a:r>
              <a:rPr lang="en-US" sz="2400" dirty="0">
                <a:highlight>
                  <a:srgbClr val="00FF00"/>
                </a:highlight>
              </a:rPr>
              <a:t>D) RAT</a:t>
            </a:r>
          </a:p>
        </p:txBody>
      </p:sp>
      <p:sp>
        <p:nvSpPr>
          <p:cNvPr id="5" name="Donut 4">
            <a:extLst>
              <a:ext uri="{FF2B5EF4-FFF2-40B4-BE49-F238E27FC236}">
                <a16:creationId xmlns:a16="http://schemas.microsoft.com/office/drawing/2014/main" id="{3DE772E1-7467-BE46-8F4E-193B115E7661}"/>
              </a:ext>
            </a:extLst>
          </p:cNvPr>
          <p:cNvSpPr/>
          <p:nvPr/>
        </p:nvSpPr>
        <p:spPr>
          <a:xfrm>
            <a:off x="3076862" y="2849250"/>
            <a:ext cx="2765622" cy="2474589"/>
          </a:xfrm>
          <a:prstGeom prst="donut">
            <a:avLst>
              <a:gd name="adj" fmla="val 1652"/>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 name="Google Shape;283;p28">
            <a:extLst>
              <a:ext uri="{FF2B5EF4-FFF2-40B4-BE49-F238E27FC236}">
                <a16:creationId xmlns:a16="http://schemas.microsoft.com/office/drawing/2014/main" id="{739D35BA-9A3C-EC4D-8D0C-8ACB7F0C725F}"/>
              </a:ext>
            </a:extLst>
          </p:cNvPr>
          <p:cNvSpPr txBox="1"/>
          <p:nvPr/>
        </p:nvSpPr>
        <p:spPr>
          <a:xfrm>
            <a:off x="0" y="-61382"/>
            <a:ext cx="9144000" cy="1233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dirty="0">
                <a:solidFill>
                  <a:srgbClr val="DE3525"/>
                </a:solidFill>
                <a:latin typeface="Century Gothic"/>
                <a:ea typeface="Century Gothic"/>
                <a:cs typeface="Century Gothic"/>
                <a:sym typeface="Century Gothic"/>
              </a:rPr>
              <a:t>Les </a:t>
            </a:r>
            <a:r>
              <a:rPr lang="en-US" sz="3600" b="1" dirty="0" err="1">
                <a:solidFill>
                  <a:srgbClr val="DE3525"/>
                </a:solidFill>
                <a:latin typeface="Century Gothic"/>
                <a:ea typeface="Century Gothic"/>
                <a:cs typeface="Century Gothic"/>
                <a:sym typeface="Century Gothic"/>
              </a:rPr>
              <a:t>cerveaux</a:t>
            </a:r>
            <a:r>
              <a:rPr lang="en-US" sz="3600" b="1" dirty="0">
                <a:solidFill>
                  <a:srgbClr val="DE3525"/>
                </a:solidFill>
                <a:latin typeface="Century Gothic"/>
                <a:ea typeface="Century Gothic"/>
                <a:cs typeface="Century Gothic"/>
                <a:sym typeface="Century Gothic"/>
              </a:rPr>
              <a:t> de </a:t>
            </a:r>
            <a:r>
              <a:rPr lang="en-US" sz="3600" b="1" dirty="0" err="1">
                <a:solidFill>
                  <a:srgbClr val="DE3525"/>
                </a:solidFill>
                <a:latin typeface="Century Gothic"/>
                <a:ea typeface="Century Gothic"/>
                <a:cs typeface="Century Gothic"/>
                <a:sym typeface="Century Gothic"/>
              </a:rPr>
              <a:t>différentes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espèces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animales</a:t>
            </a:r>
            <a:endParaRPr sz="3600" b="1" dirty="0">
              <a:solidFill>
                <a:srgbClr val="DE3525"/>
              </a:solidFill>
              <a:latin typeface="Century Gothic"/>
              <a:ea typeface="Century Gothic"/>
              <a:cs typeface="Century Gothic"/>
              <a:sym typeface="Century Gothic"/>
            </a:endParaRPr>
          </a:p>
        </p:txBody>
      </p:sp>
      <p:pic>
        <p:nvPicPr>
          <p:cNvPr id="7" name="Picture 2" descr="A picture containing shellfish&#10;&#10;Description automatically generated">
            <a:extLst>
              <a:ext uri="{FF2B5EF4-FFF2-40B4-BE49-F238E27FC236}">
                <a16:creationId xmlns:a16="http://schemas.microsoft.com/office/drawing/2014/main" id="{238F4C8F-B625-8F4D-92E0-3DBCAA335BF1}"/>
              </a:ext>
            </a:extLst>
          </p:cNvPr>
          <p:cNvPicPr>
            <a:picLocks noChangeAspect="1"/>
          </p:cNvPicPr>
          <p:nvPr/>
        </p:nvPicPr>
        <p:blipFill>
          <a:blip r:embed="rId3"/>
          <a:stretch>
            <a:fillRect/>
          </a:stretch>
        </p:blipFill>
        <p:spPr>
          <a:xfrm>
            <a:off x="2730646" y="798004"/>
            <a:ext cx="3159507" cy="2749182"/>
          </a:xfrm>
          <a:prstGeom prst="rect">
            <a:avLst/>
          </a:prstGeom>
        </p:spPr>
      </p:pic>
      <p:pic>
        <p:nvPicPr>
          <p:cNvPr id="8" name="Picture 6" descr="A close up&#10;&#10;Description automatically generated">
            <a:extLst>
              <a:ext uri="{FF2B5EF4-FFF2-40B4-BE49-F238E27FC236}">
                <a16:creationId xmlns:a16="http://schemas.microsoft.com/office/drawing/2014/main" id="{6E3E63CD-8553-4E49-BB78-723B1E901D3D}"/>
              </a:ext>
            </a:extLst>
          </p:cNvPr>
          <p:cNvPicPr>
            <a:picLocks noChangeAspect="1"/>
          </p:cNvPicPr>
          <p:nvPr/>
        </p:nvPicPr>
        <p:blipFill>
          <a:blip r:embed="rId4"/>
          <a:stretch>
            <a:fillRect/>
          </a:stretch>
        </p:blipFill>
        <p:spPr>
          <a:xfrm>
            <a:off x="2668747" y="2849250"/>
            <a:ext cx="3283307" cy="2981779"/>
          </a:xfrm>
          <a:prstGeom prst="rect">
            <a:avLst/>
          </a:prstGeom>
        </p:spPr>
      </p:pic>
    </p:spTree>
    <p:extLst>
      <p:ext uri="{BB962C8B-B14F-4D97-AF65-F5344CB8AC3E}">
        <p14:creationId xmlns:p14="http://schemas.microsoft.com/office/powerpoint/2010/main" val="1566912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a:extLst>
              <a:ext uri="{FF2B5EF4-FFF2-40B4-BE49-F238E27FC236}">
                <a16:creationId xmlns:a16="http://schemas.microsoft.com/office/drawing/2014/main" id="{664CD1CF-6906-454D-90F3-C5F53FC26ABE}"/>
              </a:ext>
            </a:extLst>
          </p:cNvPr>
          <p:cNvSpPr/>
          <p:nvPr/>
        </p:nvSpPr>
        <p:spPr>
          <a:xfrm>
            <a:off x="1473172" y="5249453"/>
            <a:ext cx="5208478" cy="1153738"/>
          </a:xfrm>
          <a:prstGeom prst="wedgeRoundRectCallout">
            <a:avLst>
              <a:gd name="adj1" fmla="val 61522"/>
              <a:gd name="adj2" fmla="val 18432"/>
              <a:gd name="adj3" fmla="val 16667"/>
            </a:avLst>
          </a:prstGeom>
          <a:ln w="28575">
            <a:solidFill>
              <a:srgbClr val="5A05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F952752A-15C1-9341-B4AB-B6DD005C0784}"/>
              </a:ext>
            </a:extLst>
          </p:cNvPr>
          <p:cNvPicPr>
            <a:picLocks noChangeAspect="1"/>
          </p:cNvPicPr>
          <p:nvPr/>
        </p:nvPicPr>
        <p:blipFill>
          <a:blip r:embed="rId3" cstate="print">
            <a:clrChange>
              <a:clrFrom>
                <a:srgbClr val="FCEEED"/>
              </a:clrFrom>
              <a:clrTo>
                <a:srgbClr val="FCEEED">
                  <a:alpha val="0"/>
                </a:srgbClr>
              </a:clrTo>
            </a:clrChange>
            <a:extLst>
              <a:ext uri="{28A0092B-C50C-407E-A947-70E740481C1C}">
                <a14:useLocalDpi xmlns:a14="http://schemas.microsoft.com/office/drawing/2010/main" val="0"/>
              </a:ext>
            </a:extLst>
          </a:blip>
          <a:stretch>
            <a:fillRect/>
          </a:stretch>
        </p:blipFill>
        <p:spPr>
          <a:xfrm>
            <a:off x="6350" y="1504254"/>
            <a:ext cx="9131300" cy="2908300"/>
          </a:xfrm>
          <a:prstGeom prst="rect">
            <a:avLst/>
          </a:prstGeom>
        </p:spPr>
      </p:pic>
      <p:sp>
        <p:nvSpPr>
          <p:cNvPr id="7" name="Right Arrow 6">
            <a:extLst>
              <a:ext uri="{FF2B5EF4-FFF2-40B4-BE49-F238E27FC236}">
                <a16:creationId xmlns:a16="http://schemas.microsoft.com/office/drawing/2014/main" id="{49529E96-EB0E-BE4B-99E6-C31F7B4B0B2E}"/>
              </a:ext>
            </a:extLst>
          </p:cNvPr>
          <p:cNvSpPr/>
          <p:nvPr/>
        </p:nvSpPr>
        <p:spPr>
          <a:xfrm flipH="1">
            <a:off x="162910" y="4742716"/>
            <a:ext cx="8818180" cy="273269"/>
          </a:xfrm>
          <a:prstGeom prst="rightArrow">
            <a:avLst>
              <a:gd name="adj1" fmla="val 50000"/>
              <a:gd name="adj2" fmla="val 130769"/>
            </a:avLst>
          </a:prstGeom>
          <a:solidFill>
            <a:srgbClr val="5A0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B1D8CAF-3520-5049-9729-EB2F5111755A}"/>
              </a:ext>
            </a:extLst>
          </p:cNvPr>
          <p:cNvPicPr>
            <a:picLocks noChangeAspect="1"/>
          </p:cNvPicPr>
          <p:nvPr/>
        </p:nvPicPr>
        <p:blipFill>
          <a:blip r:embed="rId4"/>
          <a:stretch>
            <a:fillRect/>
          </a:stretch>
        </p:blipFill>
        <p:spPr>
          <a:xfrm rot="604403">
            <a:off x="7409328" y="5044312"/>
            <a:ext cx="1100816" cy="1645906"/>
          </a:xfrm>
          <a:prstGeom prst="rect">
            <a:avLst/>
          </a:prstGeom>
        </p:spPr>
      </p:pic>
      <p:sp>
        <p:nvSpPr>
          <p:cNvPr id="10" name="Google Shape;283;p28">
            <a:extLst>
              <a:ext uri="{FF2B5EF4-FFF2-40B4-BE49-F238E27FC236}">
                <a16:creationId xmlns:a16="http://schemas.microsoft.com/office/drawing/2014/main" id="{24DCEDE9-E8C5-C644-B046-9B807FBE9F2F}"/>
              </a:ext>
            </a:extLst>
          </p:cNvPr>
          <p:cNvSpPr txBox="1"/>
          <p:nvPr/>
        </p:nvSpPr>
        <p:spPr>
          <a:xfrm>
            <a:off x="0" y="271130"/>
            <a:ext cx="9144000" cy="1233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dirty="0">
                <a:solidFill>
                  <a:srgbClr val="DE3525"/>
                </a:solidFill>
                <a:latin typeface="Century Gothic"/>
                <a:ea typeface="Century Gothic"/>
                <a:cs typeface="Century Gothic"/>
                <a:sym typeface="Century Gothic"/>
              </a:rPr>
              <a:t>Les </a:t>
            </a:r>
            <a:r>
              <a:rPr lang="en-US" sz="3600" b="1" dirty="0" err="1">
                <a:solidFill>
                  <a:srgbClr val="DE3525"/>
                </a:solidFill>
                <a:latin typeface="Century Gothic"/>
                <a:ea typeface="Century Gothic"/>
                <a:cs typeface="Century Gothic"/>
                <a:sym typeface="Century Gothic"/>
              </a:rPr>
              <a:t>cerveaux</a:t>
            </a:r>
            <a:r>
              <a:rPr lang="en-US" sz="3600" b="1" dirty="0">
                <a:solidFill>
                  <a:srgbClr val="DE3525"/>
                </a:solidFill>
                <a:latin typeface="Century Gothic"/>
                <a:ea typeface="Century Gothic"/>
                <a:cs typeface="Century Gothic"/>
                <a:sym typeface="Century Gothic"/>
              </a:rPr>
              <a:t> de </a:t>
            </a:r>
            <a:r>
              <a:rPr lang="en-US" sz="3600" b="1" dirty="0" err="1">
                <a:solidFill>
                  <a:srgbClr val="DE3525"/>
                </a:solidFill>
                <a:latin typeface="Century Gothic"/>
                <a:ea typeface="Century Gothic"/>
                <a:cs typeface="Century Gothic"/>
                <a:sym typeface="Century Gothic"/>
              </a:rPr>
              <a:t>différentes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espèces</a:t>
            </a:r>
            <a:r>
              <a:rPr lang="en-US" sz="3600" b="1" dirty="0">
                <a:solidFill>
                  <a:srgbClr val="DE3525"/>
                </a:solidFill>
                <a:latin typeface="Century Gothic"/>
                <a:ea typeface="Century Gothic"/>
                <a:cs typeface="Century Gothic"/>
                <a:sym typeface="Century Gothic"/>
              </a:rPr>
              <a:t> </a:t>
            </a:r>
            <a:r>
              <a:rPr lang="en-US" sz="3600" b="1" dirty="0" err="1">
                <a:solidFill>
                  <a:srgbClr val="DE3525"/>
                </a:solidFill>
                <a:latin typeface="Century Gothic"/>
                <a:ea typeface="Century Gothic"/>
                <a:cs typeface="Century Gothic"/>
                <a:sym typeface="Century Gothic"/>
              </a:rPr>
              <a:t>animales</a:t>
            </a:r>
            <a:endParaRPr sz="3600" b="1" dirty="0">
              <a:solidFill>
                <a:srgbClr val="DE3525"/>
              </a:solidFill>
              <a:latin typeface="Century Gothic"/>
              <a:ea typeface="Century Gothic"/>
              <a:cs typeface="Century Gothic"/>
              <a:sym typeface="Century Gothic"/>
            </a:endParaRPr>
          </a:p>
        </p:txBody>
      </p:sp>
      <p:sp>
        <p:nvSpPr>
          <p:cNvPr id="12" name="Google Shape;286;p28">
            <a:extLst>
              <a:ext uri="{FF2B5EF4-FFF2-40B4-BE49-F238E27FC236}">
                <a16:creationId xmlns:a16="http://schemas.microsoft.com/office/drawing/2014/main" id="{5D742A28-F90C-F940-A5BA-3BF01FFDFEE5}"/>
              </a:ext>
            </a:extLst>
          </p:cNvPr>
          <p:cNvSpPr txBox="1"/>
          <p:nvPr/>
        </p:nvSpPr>
        <p:spPr>
          <a:xfrm>
            <a:off x="1459547" y="5503156"/>
            <a:ext cx="5235729"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5A0500"/>
              </a:buClr>
              <a:buSzPts val="3600"/>
              <a:buFont typeface="Century Gothic"/>
              <a:buNone/>
            </a:pPr>
            <a:r>
              <a:rPr lang="en-US" sz="3600" b="1" dirty="0">
                <a:solidFill>
                  <a:srgbClr val="5A0500"/>
                </a:solidFill>
                <a:latin typeface="Century Gothic"/>
                <a:ea typeface="Century Gothic"/>
                <a:cs typeface="Century Gothic"/>
                <a:sym typeface="Century Gothic"/>
              </a:rPr>
              <a:t>Plus </a:t>
            </a:r>
            <a:r>
              <a:rPr lang="en-US" sz="3600" b="1" dirty="0" err="1">
                <a:solidFill>
                  <a:srgbClr val="5A0500"/>
                </a:solidFill>
                <a:latin typeface="Century Gothic"/>
                <a:ea typeface="Century Gothic"/>
                <a:cs typeface="Century Gothic"/>
                <a:sym typeface="Century Gothic"/>
              </a:rPr>
              <a:t>gros</a:t>
            </a:r>
            <a:r>
              <a:rPr lang="en-US" sz="3600" b="1" dirty="0">
                <a:solidFill>
                  <a:srgbClr val="5A0500"/>
                </a:solidFill>
                <a:latin typeface="Century Gothic"/>
                <a:ea typeface="Century Gothic"/>
                <a:cs typeface="Century Gothic"/>
                <a:sym typeface="Century Gothic"/>
              </a:rPr>
              <a:t> et plus de </a:t>
            </a:r>
            <a:r>
              <a:rPr lang="en-US" sz="3600" b="1" dirty="0" err="1">
                <a:solidFill>
                  <a:srgbClr val="5A0500"/>
                </a:solidFill>
                <a:latin typeface="Century Gothic"/>
                <a:ea typeface="Century Gothic"/>
                <a:cs typeface="Century Gothic"/>
                <a:sym typeface="Century Gothic"/>
              </a:rPr>
              <a:t>plis</a:t>
            </a:r>
            <a:r>
              <a:rPr lang="en-US" sz="3600" b="1" dirty="0">
                <a:solidFill>
                  <a:srgbClr val="5A0500"/>
                </a:solidFill>
                <a:latin typeface="Century Gothic"/>
                <a:ea typeface="Century Gothic"/>
                <a:cs typeface="Century Gothic"/>
                <a:sym typeface="Century Gothic"/>
              </a:rPr>
              <a:t> !</a:t>
            </a:r>
            <a:endParaRPr dirty="0"/>
          </a:p>
        </p:txBody>
      </p:sp>
    </p:spTree>
    <p:extLst>
      <p:ext uri="{BB962C8B-B14F-4D97-AF65-F5344CB8AC3E}">
        <p14:creationId xmlns:p14="http://schemas.microsoft.com/office/powerpoint/2010/main" val="2936536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FBC29C-97A7-EE4F-9E7D-D707A39F7B7C}"/>
              </a:ext>
            </a:extLst>
          </p:cNvPr>
          <p:cNvPicPr>
            <a:picLocks noChangeAspect="1"/>
          </p:cNvPicPr>
          <p:nvPr/>
        </p:nvPicPr>
        <p:blipFill>
          <a:blip r:embed="rId3"/>
          <a:stretch>
            <a:fillRect/>
          </a:stretch>
        </p:blipFill>
        <p:spPr>
          <a:xfrm>
            <a:off x="6506946" y="3168144"/>
            <a:ext cx="2312260" cy="3457220"/>
          </a:xfrm>
          <a:prstGeom prst="rect">
            <a:avLst/>
          </a:prstGeom>
        </p:spPr>
      </p:pic>
      <p:sp>
        <p:nvSpPr>
          <p:cNvPr id="6" name="Cloud Callout 5">
            <a:extLst>
              <a:ext uri="{FF2B5EF4-FFF2-40B4-BE49-F238E27FC236}">
                <a16:creationId xmlns:a16="http://schemas.microsoft.com/office/drawing/2014/main" id="{37A7ADC4-285A-C743-9E7B-3F32E1B72828}"/>
              </a:ext>
            </a:extLst>
          </p:cNvPr>
          <p:cNvSpPr/>
          <p:nvPr/>
        </p:nvSpPr>
        <p:spPr>
          <a:xfrm>
            <a:off x="361184" y="109938"/>
            <a:ext cx="5768683" cy="4241929"/>
          </a:xfrm>
          <a:prstGeom prst="cloudCallout">
            <a:avLst>
              <a:gd name="adj1" fmla="val 59963"/>
              <a:gd name="adj2" fmla="val 4592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074F543-D10A-C046-844E-B2F91C54C814}"/>
              </a:ext>
            </a:extLst>
          </p:cNvPr>
          <p:cNvSpPr txBox="1"/>
          <p:nvPr/>
        </p:nvSpPr>
        <p:spPr>
          <a:xfrm>
            <a:off x="1046196" y="1417317"/>
            <a:ext cx="4262177" cy="1661993"/>
          </a:xfrm>
          <a:prstGeom prst="rect">
            <a:avLst/>
          </a:prstGeom>
          <a:noFill/>
        </p:spPr>
        <p:txBody>
          <a:bodyPr wrap="square" rtlCol="0">
            <a:spAutoFit/>
          </a:bodyPr>
          <a:lstStyle/>
          <a:p>
            <a:pPr algn="ct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Pourquoi</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les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humains</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ont</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un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gros</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cerveau</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plié? </a:t>
            </a:r>
            <a:endParaRPr lang="en-CA"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482663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C2F5F1-B68E-8748-855D-C0098A1F4E76}"/>
              </a:ext>
            </a:extLst>
          </p:cNvPr>
          <p:cNvPicPr>
            <a:picLocks noChangeAspect="1"/>
          </p:cNvPicPr>
          <p:nvPr/>
        </p:nvPicPr>
        <p:blipFill>
          <a:blip r:embed="rId3"/>
          <a:stretch>
            <a:fillRect/>
          </a:stretch>
        </p:blipFill>
        <p:spPr>
          <a:xfrm>
            <a:off x="6506946" y="3168144"/>
            <a:ext cx="2312260" cy="3457220"/>
          </a:xfrm>
          <a:prstGeom prst="rect">
            <a:avLst/>
          </a:prstGeom>
        </p:spPr>
      </p:pic>
      <p:sp>
        <p:nvSpPr>
          <p:cNvPr id="6" name="Cloud Callout 5">
            <a:extLst>
              <a:ext uri="{FF2B5EF4-FFF2-40B4-BE49-F238E27FC236}">
                <a16:creationId xmlns:a16="http://schemas.microsoft.com/office/drawing/2014/main" id="{A69394F3-8B3D-BB49-894A-D2FD80ADE080}"/>
              </a:ext>
            </a:extLst>
          </p:cNvPr>
          <p:cNvSpPr/>
          <p:nvPr/>
        </p:nvSpPr>
        <p:spPr>
          <a:xfrm>
            <a:off x="361184" y="109938"/>
            <a:ext cx="5768683" cy="4241929"/>
          </a:xfrm>
          <a:prstGeom prst="cloudCallout">
            <a:avLst>
              <a:gd name="adj1" fmla="val 59963"/>
              <a:gd name="adj2" fmla="val 4592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503BFBA-AED8-FD45-8F7E-CDFB70132466}"/>
              </a:ext>
            </a:extLst>
          </p:cNvPr>
          <p:cNvSpPr txBox="1"/>
          <p:nvPr/>
        </p:nvSpPr>
        <p:spPr>
          <a:xfrm>
            <a:off x="1046196" y="1308136"/>
            <a:ext cx="4262177" cy="2985433"/>
          </a:xfrm>
          <a:prstGeom prst="rect">
            <a:avLst/>
          </a:prstGeom>
          <a:noFill/>
        </p:spPr>
        <p:txBody>
          <a:bodyPr wrap="square" rtlCol="0">
            <a:spAutoFit/>
          </a:bodyPr>
          <a:lstStyle/>
          <a:p>
            <a:pPr algn="ct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Pensez-vous</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que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notre</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cerveau</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change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en</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vieillissant</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a:t>
            </a:r>
          </a:p>
          <a:p>
            <a:pPr algn="ctr"/>
            <a:endParaRPr lang="en-CA" sz="1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a:p>
            <a:pPr algn="ctr"/>
            <a:endParaRPr lang="en-CA"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1259173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288" y="2072505"/>
            <a:ext cx="9144288" cy="2594755"/>
          </a:xfrm>
          <a:prstGeom prst="rect">
            <a:avLst/>
          </a:prstGeom>
          <a:noFill/>
          <a:ln w="9525">
            <a:noFill/>
            <a:miter lim="800000"/>
            <a:headEnd/>
            <a:tailEnd/>
          </a:ln>
        </p:spPr>
      </p:pic>
      <p:sp>
        <p:nvSpPr>
          <p:cNvPr id="9" name="TextBox 11"/>
          <p:cNvSpPr txBox="1"/>
          <p:nvPr/>
        </p:nvSpPr>
        <p:spPr>
          <a:xfrm>
            <a:off x="525086" y="4820669"/>
            <a:ext cx="2095359" cy="830997"/>
          </a:xfrm>
          <a:prstGeom prst="rect">
            <a:avLst/>
          </a:prstGeom>
          <a:noFill/>
        </p:spPr>
        <p:txBody>
          <a:bodyPr wrap="square" rtlCol="0">
            <a:spAutoFit/>
          </a:bodyPr>
          <a:lstStyle/>
          <a:p>
            <a:pPr algn="ctr"/>
            <a:r>
              <a:rPr lang="en-CA" sz="2400" b="1" dirty="0">
                <a:latin typeface="Century Gothic" panose="020B0502020202020204" pitchFamily="34" charset="0"/>
              </a:rPr>
              <a:t>5 </a:t>
            </a:r>
            <a:r>
              <a:rPr lang="en-CA" sz="2400" b="1" dirty="0" err="1">
                <a:latin typeface="Century Gothic" panose="020B0502020202020204" pitchFamily="34" charset="0"/>
              </a:rPr>
              <a:t>mois</a:t>
            </a:r>
            <a:r>
              <a:rPr lang="en-CA" sz="2400" b="1" dirty="0">
                <a:latin typeface="Century Gothic" panose="020B0502020202020204" pitchFamily="34" charset="0"/>
              </a:rPr>
              <a:t> </a:t>
            </a:r>
            <a:r>
              <a:rPr lang="en-CA" sz="2400" b="1" dirty="0" err="1">
                <a:latin typeface="Century Gothic" panose="020B0502020202020204" pitchFamily="34" charset="0"/>
              </a:rPr>
              <a:t>avant</a:t>
            </a:r>
            <a:r>
              <a:rPr lang="en-CA" sz="2400" b="1" dirty="0">
                <a:latin typeface="Century Gothic" panose="020B0502020202020204" pitchFamily="34" charset="0"/>
              </a:rPr>
              <a:t> la naissance</a:t>
            </a:r>
          </a:p>
        </p:txBody>
      </p:sp>
      <p:sp>
        <p:nvSpPr>
          <p:cNvPr id="10" name="TextBox 11"/>
          <p:cNvSpPr txBox="1"/>
          <p:nvPr/>
        </p:nvSpPr>
        <p:spPr>
          <a:xfrm>
            <a:off x="3771198" y="4814898"/>
            <a:ext cx="1700914" cy="830997"/>
          </a:xfrm>
          <a:prstGeom prst="rect">
            <a:avLst/>
          </a:prstGeom>
          <a:noFill/>
        </p:spPr>
        <p:txBody>
          <a:bodyPr wrap="square" rtlCol="0">
            <a:spAutoFit/>
          </a:bodyPr>
          <a:lstStyle/>
          <a:p>
            <a:pPr algn="ctr"/>
            <a:r>
              <a:rPr lang="en-CA" sz="2400" b="1" dirty="0" err="1">
                <a:latin typeface="Century Gothic" panose="020B0502020202020204" pitchFamily="34" charset="0"/>
              </a:rPr>
              <a:t>À</a:t>
            </a:r>
            <a:r>
              <a:rPr lang="en-CA" sz="2400" b="1" dirty="0">
                <a:latin typeface="Century Gothic" panose="020B0502020202020204" pitchFamily="34" charset="0"/>
              </a:rPr>
              <a:t> la naissance</a:t>
            </a:r>
          </a:p>
        </p:txBody>
      </p:sp>
      <p:sp>
        <p:nvSpPr>
          <p:cNvPr id="11" name="TextBox 11"/>
          <p:cNvSpPr txBox="1"/>
          <p:nvPr/>
        </p:nvSpPr>
        <p:spPr>
          <a:xfrm>
            <a:off x="6749102" y="4814897"/>
            <a:ext cx="2095359" cy="461665"/>
          </a:xfrm>
          <a:prstGeom prst="rect">
            <a:avLst/>
          </a:prstGeom>
          <a:noFill/>
        </p:spPr>
        <p:txBody>
          <a:bodyPr wrap="square" rtlCol="0">
            <a:spAutoFit/>
          </a:bodyPr>
          <a:lstStyle/>
          <a:p>
            <a:pPr algn="ctr"/>
            <a:r>
              <a:rPr lang="en-CA" sz="2400" b="1" dirty="0">
                <a:solidFill>
                  <a:srgbClr val="5A0500"/>
                </a:solidFill>
                <a:latin typeface="Century Gothic" panose="020B0502020202020204" pitchFamily="34" charset="0"/>
              </a:rPr>
              <a:t>5 </a:t>
            </a:r>
            <a:r>
              <a:rPr lang="en-CA" sz="2400" b="1" dirty="0" err="1">
                <a:solidFill>
                  <a:srgbClr val="5A0500"/>
                </a:solidFill>
                <a:latin typeface="Century Gothic" panose="020B0502020202020204" pitchFamily="34" charset="0"/>
              </a:rPr>
              <a:t>ans</a:t>
            </a:r>
            <a:endParaRPr lang="en-CA" sz="2400" b="1" dirty="0">
              <a:solidFill>
                <a:srgbClr val="5A0500"/>
              </a:solidFill>
              <a:latin typeface="Century Gothic" panose="020B0502020202020204" pitchFamily="34" charset="0"/>
            </a:endParaRPr>
          </a:p>
        </p:txBody>
      </p:sp>
      <p:sp>
        <p:nvSpPr>
          <p:cNvPr id="12" name="TextBox 11"/>
          <p:cNvSpPr txBox="1"/>
          <p:nvPr/>
        </p:nvSpPr>
        <p:spPr>
          <a:xfrm>
            <a:off x="1" y="6519446"/>
            <a:ext cx="9128248" cy="338554"/>
          </a:xfrm>
          <a:prstGeom prst="rect">
            <a:avLst/>
          </a:prstGeom>
          <a:noFill/>
        </p:spPr>
        <p:txBody>
          <a:bodyPr wrap="square" rtlCol="0">
            <a:spAutoFit/>
          </a:bodyPr>
          <a:lstStyle/>
          <a:p>
            <a:pPr algn="r"/>
            <a:r>
              <a:rPr lang="en-CA" sz="1600" dirty="0">
                <a:solidFill>
                  <a:srgbClr val="5A0500"/>
                </a:solidFill>
                <a:latin typeface="Century Gothic" panose="020B0502020202020204" pitchFamily="34" charset="0"/>
              </a:rPr>
              <a:t>Huang et al.</a:t>
            </a:r>
            <a:r>
              <a:rPr lang="en-US" sz="1600" dirty="0">
                <a:solidFill>
                  <a:srgbClr val="5A0500"/>
                </a:solidFill>
                <a:latin typeface="Century Gothic" panose="020B0502020202020204" pitchFamily="34" charset="0"/>
              </a:rPr>
              <a:t>, 2006, Neuroimage</a:t>
            </a:r>
          </a:p>
        </p:txBody>
      </p:sp>
      <p:sp>
        <p:nvSpPr>
          <p:cNvPr id="13" name="Title 4">
            <a:extLst>
              <a:ext uri="{FF2B5EF4-FFF2-40B4-BE49-F238E27FC236}">
                <a16:creationId xmlns:a16="http://schemas.microsoft.com/office/drawing/2014/main" id="{1E86804A-176F-C04F-BE76-946F17121498}"/>
              </a:ext>
            </a:extLst>
          </p:cNvPr>
          <p:cNvSpPr txBox="1">
            <a:spLocks/>
          </p:cNvSpPr>
          <p:nvPr/>
        </p:nvSpPr>
        <p:spPr>
          <a:xfrm>
            <a:off x="0" y="514221"/>
            <a:ext cx="9144000" cy="7495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a:solidFill>
                  <a:srgbClr val="DE3525"/>
                </a:solidFill>
                <a:latin typeface="Century Gothic" panose="020B0502020202020204" pitchFamily="34" charset="0"/>
              </a:rPr>
              <a:t>Oui</a:t>
            </a:r>
            <a:r>
              <a:rPr lang="en-US" sz="3600" b="1" dirty="0">
                <a:solidFill>
                  <a:srgbClr val="DE3525"/>
                </a:solidFill>
                <a:latin typeface="Century Gothic" panose="020B0502020202020204" pitchFamily="34" charset="0"/>
              </a:rPr>
              <a:t>, </a:t>
            </a:r>
            <a:r>
              <a:rPr lang="en-US" sz="3600" b="1" dirty="0" err="1">
                <a:solidFill>
                  <a:srgbClr val="DE3525"/>
                </a:solidFill>
                <a:latin typeface="Century Gothic" panose="020B0502020202020204" pitchFamily="34" charset="0"/>
              </a:rPr>
              <a:t>même</a:t>
            </a:r>
            <a:r>
              <a:rPr lang="en-US" sz="3600" b="1" dirty="0">
                <a:solidFill>
                  <a:srgbClr val="DE3525"/>
                </a:solidFill>
                <a:latin typeface="Century Gothic" panose="020B0502020202020204" pitchFamily="34" charset="0"/>
              </a:rPr>
              <a:t> </a:t>
            </a:r>
            <a:r>
              <a:rPr lang="en-US" sz="3600" b="1" dirty="0" err="1">
                <a:solidFill>
                  <a:srgbClr val="DE3525"/>
                </a:solidFill>
                <a:latin typeface="Century Gothic" panose="020B0502020202020204" pitchFamily="34" charset="0"/>
              </a:rPr>
              <a:t>avant</a:t>
            </a:r>
            <a:r>
              <a:rPr lang="en-US" sz="3600" b="1" dirty="0">
                <a:solidFill>
                  <a:srgbClr val="DE3525"/>
                </a:solidFill>
                <a:latin typeface="Century Gothic" panose="020B0502020202020204" pitchFamily="34" charset="0"/>
              </a:rPr>
              <a:t> que nous </a:t>
            </a:r>
            <a:r>
              <a:rPr lang="en-US" sz="3600" b="1" dirty="0" err="1">
                <a:solidFill>
                  <a:srgbClr val="DE3525"/>
                </a:solidFill>
                <a:latin typeface="Century Gothic" panose="020B0502020202020204" pitchFamily="34" charset="0"/>
              </a:rPr>
              <a:t>naîssons</a:t>
            </a:r>
            <a:r>
              <a:rPr lang="en-US" sz="3600" b="1" dirty="0">
                <a:solidFill>
                  <a:srgbClr val="DE3525"/>
                </a:solidFill>
                <a:latin typeface="Century Gothic" panose="020B0502020202020204" pitchFamily="34" charset="0"/>
              </a:rPr>
              <a:t>!</a:t>
            </a:r>
            <a:endParaRPr lang="en-US" sz="3600" b="1" dirty="0">
              <a:solidFill>
                <a:srgbClr val="DE3525"/>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1687456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861BC6-4984-D145-A5FF-EB4D8CBDFC13}"/>
              </a:ext>
            </a:extLst>
          </p:cNvPr>
          <p:cNvPicPr>
            <a:picLocks noChangeAspect="1"/>
          </p:cNvPicPr>
          <p:nvPr/>
        </p:nvPicPr>
        <p:blipFill>
          <a:blip r:embed="rId3"/>
          <a:stretch>
            <a:fillRect/>
          </a:stretch>
        </p:blipFill>
        <p:spPr>
          <a:xfrm>
            <a:off x="4768136" y="1212221"/>
            <a:ext cx="3611200" cy="4228729"/>
          </a:xfrm>
          <a:prstGeom prst="rect">
            <a:avLst/>
          </a:prstGeom>
        </p:spPr>
      </p:pic>
      <p:grpSp>
        <p:nvGrpSpPr>
          <p:cNvPr id="2" name="Group 1">
            <a:extLst>
              <a:ext uri="{FF2B5EF4-FFF2-40B4-BE49-F238E27FC236}">
                <a16:creationId xmlns:a16="http://schemas.microsoft.com/office/drawing/2014/main" id="{55BA4768-F387-F046-9F36-AF8C271484C1}"/>
              </a:ext>
            </a:extLst>
          </p:cNvPr>
          <p:cNvGrpSpPr/>
          <p:nvPr/>
        </p:nvGrpSpPr>
        <p:grpSpPr>
          <a:xfrm>
            <a:off x="662152" y="1637235"/>
            <a:ext cx="4174778" cy="2984501"/>
            <a:chOff x="952482" y="993495"/>
            <a:chExt cx="4174778" cy="2984501"/>
          </a:xfrm>
        </p:grpSpPr>
        <p:sp>
          <p:nvSpPr>
            <p:cNvPr id="5" name="Rounded Rectangular Callout 4">
              <a:extLst>
                <a:ext uri="{FF2B5EF4-FFF2-40B4-BE49-F238E27FC236}">
                  <a16:creationId xmlns:a16="http://schemas.microsoft.com/office/drawing/2014/main" id="{58AB7387-4318-DF4E-9C0F-860FE84CB2AF}"/>
                </a:ext>
              </a:extLst>
            </p:cNvPr>
            <p:cNvSpPr/>
            <p:nvPr/>
          </p:nvSpPr>
          <p:spPr>
            <a:xfrm>
              <a:off x="1010024" y="993495"/>
              <a:ext cx="4048442" cy="2984501"/>
            </a:xfrm>
            <a:prstGeom prst="wedgeRoundRectCallout">
              <a:avLst>
                <a:gd name="adj1" fmla="val 64751"/>
                <a:gd name="adj2" fmla="val 212"/>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7" name="Title 4">
              <a:extLst>
                <a:ext uri="{FF2B5EF4-FFF2-40B4-BE49-F238E27FC236}">
                  <a16:creationId xmlns:a16="http://schemas.microsoft.com/office/drawing/2014/main" id="{131AD6CB-22DC-3E43-972F-9790F0EFFCE5}"/>
                </a:ext>
              </a:extLst>
            </p:cNvPr>
            <p:cNvSpPr txBox="1">
              <a:spLocks/>
            </p:cNvSpPr>
            <p:nvPr/>
          </p:nvSpPr>
          <p:spPr>
            <a:xfrm>
              <a:off x="952482" y="2110947"/>
              <a:ext cx="4174778" cy="749596"/>
            </a:xfrm>
            <a:prstGeom prst="rect">
              <a:avLst/>
            </a:prstGeom>
          </p:spPr>
          <p:txBody>
            <a:bodyPr vert="horz" lIns="91440" tIns="45720" rIns="91440" bIns="45720" rtlCol="0" anchor="ctr">
              <a:noAutofit/>
            </a:bodyPr>
            <a:lstStyle>
              <a:defPPr>
                <a:defRPr lang="en-US"/>
              </a:defPPr>
              <a:lvl1pPr algn="ctr">
                <a:spcBef>
                  <a:spcPct val="0"/>
                </a:spcBef>
                <a:buNone/>
                <a:defRPr sz="3600" b="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defRPr>
              </a:lvl1pPr>
            </a:lstStyle>
            <a:p>
              <a:r>
                <a:rPr lang="en-US" sz="4400" dirty="0" err="1"/>
                <a:t>Qu’avons</a:t>
              </a:r>
              <a:r>
                <a:rPr lang="en-US" sz="4400" dirty="0"/>
                <a:t>-nous </a:t>
              </a:r>
              <a:r>
                <a:rPr lang="en-US" sz="4400" dirty="0" err="1"/>
                <a:t>appris</a:t>
              </a:r>
              <a:r>
                <a:rPr lang="en-US" sz="4400" dirty="0"/>
                <a:t> </a:t>
              </a:r>
              <a:r>
                <a:rPr lang="en-US" sz="4400" dirty="0" err="1"/>
                <a:t>aujourd’hui</a:t>
              </a:r>
              <a:r>
                <a:rPr lang="en-US" sz="4400" dirty="0"/>
                <a:t>?</a:t>
              </a:r>
            </a:p>
          </p:txBody>
        </p:sp>
      </p:grpSp>
    </p:spTree>
    <p:extLst>
      <p:ext uri="{BB962C8B-B14F-4D97-AF65-F5344CB8AC3E}">
        <p14:creationId xmlns:p14="http://schemas.microsoft.com/office/powerpoint/2010/main" val="2083915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6;p53">
            <a:extLst>
              <a:ext uri="{FF2B5EF4-FFF2-40B4-BE49-F238E27FC236}">
                <a16:creationId xmlns:a16="http://schemas.microsoft.com/office/drawing/2014/main" id="{BAD78CAE-1FF4-424A-B02D-A0DF7ED71204}"/>
              </a:ext>
            </a:extLst>
          </p:cNvPr>
          <p:cNvSpPr txBox="1"/>
          <p:nvPr/>
        </p:nvSpPr>
        <p:spPr>
          <a:xfrm>
            <a:off x="2484611" y="97984"/>
            <a:ext cx="4174778"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dirty="0">
                <a:solidFill>
                  <a:srgbClr val="DE3525"/>
                </a:solidFill>
                <a:latin typeface="Century Gothic"/>
                <a:ea typeface="Century Gothic"/>
                <a:cs typeface="Century Gothic"/>
                <a:sym typeface="Century Gothic"/>
              </a:rPr>
              <a:t>Résumé</a:t>
            </a:r>
            <a:endParaRPr dirty="0"/>
          </a:p>
        </p:txBody>
      </p:sp>
      <p:sp>
        <p:nvSpPr>
          <p:cNvPr id="4" name="Google Shape;494;p41">
            <a:extLst>
              <a:ext uri="{FF2B5EF4-FFF2-40B4-BE49-F238E27FC236}">
                <a16:creationId xmlns:a16="http://schemas.microsoft.com/office/drawing/2014/main" id="{1323C5D3-5857-4DDD-B81B-E973D2138107}"/>
              </a:ext>
            </a:extLst>
          </p:cNvPr>
          <p:cNvSpPr txBox="1"/>
          <p:nvPr/>
        </p:nvSpPr>
        <p:spPr>
          <a:xfrm>
            <a:off x="193964" y="1067965"/>
            <a:ext cx="8950036" cy="3170058"/>
          </a:xfrm>
          <a:prstGeom prst="rect">
            <a:avLst/>
          </a:prstGeom>
          <a:noFill/>
          <a:ln>
            <a:noFill/>
          </a:ln>
        </p:spPr>
        <p:txBody>
          <a:bodyPr spcFirstLastPara="1" wrap="square" lIns="91425" tIns="45700" rIns="91425" bIns="45700" anchor="t" anchorCtr="0">
            <a:spAutoFit/>
          </a:bodyPr>
          <a:lstStyle/>
          <a:p>
            <a:r>
              <a:rPr lang="en-US" sz="2000" dirty="0">
                <a:solidFill>
                  <a:srgbClr val="5A0500"/>
                </a:solidFill>
                <a:latin typeface="Century Gothic" panose="020B0502020202020204" pitchFamily="34" charset="0"/>
              </a:rPr>
              <a:t>Les</a:t>
            </a:r>
            <a:r>
              <a:rPr lang="en-US" sz="2000" b="1" dirty="0">
                <a:solidFill>
                  <a:srgbClr val="5A0500"/>
                </a:solidFill>
                <a:latin typeface="Century Gothic" panose="020B0502020202020204" pitchFamily="34" charset="0"/>
              </a:rPr>
              <a:t> </a:t>
            </a:r>
            <a:r>
              <a:rPr lang="en-US" sz="2000" b="1" dirty="0" err="1">
                <a:solidFill>
                  <a:srgbClr val="5A0500"/>
                </a:solidFill>
                <a:latin typeface="Century Gothic" panose="020B0502020202020204" pitchFamily="34" charset="0"/>
              </a:rPr>
              <a:t>scientifiques</a:t>
            </a:r>
            <a:r>
              <a:rPr lang="en-US" sz="2000" b="1" dirty="0">
                <a:solidFill>
                  <a:srgbClr val="5A0500"/>
                </a:solidFill>
                <a:latin typeface="Century Gothic" panose="020B0502020202020204" pitchFamily="34" charset="0"/>
              </a:rPr>
              <a:t> </a:t>
            </a:r>
            <a:r>
              <a:rPr lang="en-US" sz="2000"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sont</a:t>
            </a:r>
            <a:r>
              <a:rPr lang="en-US" sz="2000" dirty="0">
                <a:solidFill>
                  <a:srgbClr val="5A0500"/>
                </a:solidFill>
                <a:latin typeface="Century Gothic" panose="020B0502020202020204" pitchFamily="34" charset="0"/>
              </a:rPr>
              <a:t> des gens </a:t>
            </a:r>
            <a:r>
              <a:rPr lang="en-US" sz="2000" dirty="0" err="1">
                <a:solidFill>
                  <a:srgbClr val="5A0500"/>
                </a:solidFill>
                <a:latin typeface="Century Gothic" panose="020B0502020202020204" pitchFamily="34" charset="0"/>
              </a:rPr>
              <a:t>comme</a:t>
            </a:r>
            <a:r>
              <a:rPr lang="en-US" sz="2000"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toi</a:t>
            </a:r>
            <a:r>
              <a:rPr lang="en-US" sz="2000" dirty="0">
                <a:solidFill>
                  <a:srgbClr val="5A0500"/>
                </a:solidFill>
                <a:latin typeface="Century Gothic" panose="020B0502020202020204" pitchFamily="34" charset="0"/>
              </a:rPr>
              <a:t> et </a:t>
            </a:r>
            <a:r>
              <a:rPr lang="en-US" sz="2000" dirty="0" err="1">
                <a:solidFill>
                  <a:srgbClr val="5A0500"/>
                </a:solidFill>
                <a:latin typeface="Century Gothic" panose="020B0502020202020204" pitchFamily="34" charset="0"/>
              </a:rPr>
              <a:t>moi</a:t>
            </a:r>
            <a:r>
              <a:rPr lang="en-US" sz="2000" dirty="0">
                <a:solidFill>
                  <a:srgbClr val="5A0500"/>
                </a:solidFill>
                <a:latin typeface="Century Gothic" panose="020B0502020202020204" pitchFamily="34" charset="0"/>
              </a:rPr>
              <a:t> qui </a:t>
            </a:r>
            <a:r>
              <a:rPr lang="en-US" sz="2000" dirty="0" err="1">
                <a:solidFill>
                  <a:srgbClr val="5A0500"/>
                </a:solidFill>
                <a:latin typeface="Century Gothic" panose="020B0502020202020204" pitchFamily="34" charset="0"/>
              </a:rPr>
              <a:t>étudient</a:t>
            </a:r>
            <a:r>
              <a:rPr lang="en-US" sz="2000" dirty="0">
                <a:solidFill>
                  <a:srgbClr val="5A0500"/>
                </a:solidFill>
                <a:latin typeface="Century Gothic" panose="020B0502020202020204" pitchFamily="34" charset="0"/>
              </a:rPr>
              <a:t> le </a:t>
            </a:r>
            <a:r>
              <a:rPr lang="en-US" sz="2000" b="1" dirty="0">
                <a:solidFill>
                  <a:srgbClr val="5A0500"/>
                </a:solidFill>
                <a:latin typeface="Century Gothic" panose="020B0502020202020204" pitchFamily="34" charset="0"/>
              </a:rPr>
              <a:t>monde; </a:t>
            </a:r>
            <a:r>
              <a:rPr lang="en-US" sz="2000" dirty="0">
                <a:solidFill>
                  <a:srgbClr val="5A0500"/>
                </a:solidFill>
                <a:latin typeface="Century Gothic" panose="020B0502020202020204" pitchFamily="34" charset="0"/>
              </a:rPr>
              <a:t>les </a:t>
            </a:r>
            <a:r>
              <a:rPr lang="en-US" sz="2000" b="1" i="1" dirty="0">
                <a:solidFill>
                  <a:srgbClr val="5A0500"/>
                </a:solidFill>
                <a:latin typeface="Century Gothic" panose="020B0502020202020204" pitchFamily="34" charset="0"/>
              </a:rPr>
              <a:t>neurosciences</a:t>
            </a:r>
            <a:r>
              <a:rPr lang="en-US" sz="2000"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sont</a:t>
            </a:r>
            <a:r>
              <a:rPr lang="en-US" sz="2000"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intéressées</a:t>
            </a:r>
            <a:r>
              <a:rPr lang="en-US" sz="2000" dirty="0">
                <a:solidFill>
                  <a:srgbClr val="5A0500"/>
                </a:solidFill>
                <a:latin typeface="Century Gothic" panose="020B0502020202020204" pitchFamily="34" charset="0"/>
              </a:rPr>
              <a:t> par le </a:t>
            </a:r>
            <a:r>
              <a:rPr lang="en-US" sz="2000" b="1" dirty="0" err="1">
                <a:solidFill>
                  <a:srgbClr val="5A0500"/>
                </a:solidFill>
                <a:latin typeface="Century Gothic" panose="020B0502020202020204" pitchFamily="34" charset="0"/>
              </a:rPr>
              <a:t>cerveau</a:t>
            </a:r>
            <a:r>
              <a:rPr lang="en-US" sz="2000" b="1" dirty="0">
                <a:solidFill>
                  <a:srgbClr val="5A0500"/>
                </a:solidFill>
                <a:latin typeface="Century Gothic" panose="020B0502020202020204" pitchFamily="34" charset="0"/>
              </a:rPr>
              <a:t> </a:t>
            </a:r>
            <a:r>
              <a:rPr lang="en-US" sz="2000" dirty="0">
                <a:solidFill>
                  <a:srgbClr val="5A0500"/>
                </a:solidFill>
                <a:latin typeface="Century Gothic" panose="020B0502020202020204" pitchFamily="34" charset="0"/>
              </a:rPr>
              <a:t>et le </a:t>
            </a:r>
            <a:r>
              <a:rPr lang="en-US" sz="2000" dirty="0" err="1">
                <a:solidFill>
                  <a:srgbClr val="5A0500"/>
                </a:solidFill>
                <a:latin typeface="Century Gothic" panose="020B0502020202020204" pitchFamily="34" charset="0"/>
              </a:rPr>
              <a:t>système</a:t>
            </a:r>
            <a:r>
              <a:rPr lang="en-US" sz="2000"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nerveux</a:t>
            </a:r>
            <a:r>
              <a:rPr lang="en-US" sz="2000" dirty="0">
                <a:solidFill>
                  <a:srgbClr val="5A0500"/>
                </a:solidFill>
                <a:latin typeface="Century Gothic" panose="020B0502020202020204" pitchFamily="34" charset="0"/>
              </a:rPr>
              <a:t>. Nos </a:t>
            </a:r>
            <a:r>
              <a:rPr lang="en-US" sz="2000" dirty="0" err="1">
                <a:solidFill>
                  <a:srgbClr val="5A0500"/>
                </a:solidFill>
                <a:latin typeface="Century Gothic" panose="020B0502020202020204" pitchFamily="34" charset="0"/>
              </a:rPr>
              <a:t>cerveaux</a:t>
            </a:r>
            <a:r>
              <a:rPr lang="en-US" sz="2000"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sont</a:t>
            </a:r>
            <a:r>
              <a:rPr lang="en-US" sz="2000" dirty="0">
                <a:solidFill>
                  <a:srgbClr val="5A0500"/>
                </a:solidFill>
                <a:latin typeface="Century Gothic" panose="020B0502020202020204" pitchFamily="34" charset="0"/>
              </a:rPr>
              <a:t> des </a:t>
            </a:r>
            <a:r>
              <a:rPr lang="en-US" sz="2000" dirty="0" err="1">
                <a:solidFill>
                  <a:srgbClr val="5A0500"/>
                </a:solidFill>
                <a:latin typeface="Century Gothic" panose="020B0502020202020204" pitchFamily="34" charset="0"/>
              </a:rPr>
              <a:t>organes</a:t>
            </a:r>
            <a:r>
              <a:rPr lang="en-US" sz="2000"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lesquels</a:t>
            </a:r>
            <a:r>
              <a:rPr lang="en-US" sz="2000"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sont</a:t>
            </a:r>
            <a:r>
              <a:rPr lang="en-US" sz="2000" dirty="0">
                <a:solidFill>
                  <a:srgbClr val="5A0500"/>
                </a:solidFill>
                <a:latin typeface="Century Gothic" panose="020B0502020202020204" pitchFamily="34" charset="0"/>
              </a:rPr>
              <a:t> des parties de </a:t>
            </a:r>
            <a:r>
              <a:rPr lang="en-US" sz="2000" dirty="0" err="1">
                <a:solidFill>
                  <a:srgbClr val="5A0500"/>
                </a:solidFill>
                <a:latin typeface="Century Gothic" panose="020B0502020202020204" pitchFamily="34" charset="0"/>
              </a:rPr>
              <a:t>notre</a:t>
            </a:r>
            <a:r>
              <a:rPr lang="en-US" sz="2000" dirty="0">
                <a:solidFill>
                  <a:srgbClr val="5A0500"/>
                </a:solidFill>
                <a:latin typeface="Century Gothic" panose="020B0502020202020204" pitchFamily="34" charset="0"/>
              </a:rPr>
              <a:t> corps qui </a:t>
            </a:r>
            <a:r>
              <a:rPr lang="en-US" sz="2000" dirty="0" err="1">
                <a:solidFill>
                  <a:srgbClr val="5A0500"/>
                </a:solidFill>
                <a:latin typeface="Century Gothic" panose="020B0502020202020204" pitchFamily="34" charset="0"/>
              </a:rPr>
              <a:t>ont</a:t>
            </a:r>
            <a:r>
              <a:rPr lang="en-US" sz="2000"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une</a:t>
            </a:r>
            <a:r>
              <a:rPr lang="en-US" sz="2000"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fonction</a:t>
            </a:r>
            <a:r>
              <a:rPr lang="en-US" sz="2000" dirty="0">
                <a:solidFill>
                  <a:srgbClr val="5A0500"/>
                </a:solidFill>
                <a:latin typeface="Century Gothic" panose="020B0502020202020204" pitchFamily="34" charset="0"/>
              </a:rPr>
              <a:t> </a:t>
            </a:r>
            <a:r>
              <a:rPr lang="en-US" sz="2000" b="1" dirty="0">
                <a:solidFill>
                  <a:srgbClr val="5A0500"/>
                </a:solidFill>
                <a:latin typeface="Century Gothic" panose="020B0502020202020204" pitchFamily="34" charset="0"/>
              </a:rPr>
              <a:t>unique</a:t>
            </a:r>
            <a:r>
              <a:rPr lang="en-US" sz="2000" dirty="0">
                <a:solidFill>
                  <a:srgbClr val="5A0500"/>
                </a:solidFill>
                <a:latin typeface="Century Gothic" panose="020B0502020202020204" pitchFamily="34" charset="0"/>
              </a:rPr>
              <a:t>. </a:t>
            </a:r>
          </a:p>
          <a:p>
            <a:endParaRPr lang="en-US" sz="2000" dirty="0">
              <a:solidFill>
                <a:srgbClr val="5A0500"/>
              </a:solidFill>
              <a:latin typeface="Century Gothic" panose="020B0502020202020204" pitchFamily="34" charset="0"/>
            </a:endParaRPr>
          </a:p>
          <a:p>
            <a:r>
              <a:rPr lang="en-US" sz="2000" dirty="0">
                <a:solidFill>
                  <a:srgbClr val="5A0500"/>
                </a:solidFill>
                <a:latin typeface="Century Gothic" panose="020B0502020202020204" pitchFamily="34" charset="0"/>
              </a:rPr>
              <a:t>Le </a:t>
            </a:r>
            <a:r>
              <a:rPr lang="en-US" sz="2000" i="1" dirty="0" err="1">
                <a:solidFill>
                  <a:srgbClr val="5A0500"/>
                </a:solidFill>
                <a:latin typeface="Century Gothic" panose="020B0502020202020204" pitchFamily="34" charset="0"/>
              </a:rPr>
              <a:t>système</a:t>
            </a:r>
            <a:r>
              <a:rPr lang="en-US" sz="2000" i="1" dirty="0">
                <a:solidFill>
                  <a:srgbClr val="5A0500"/>
                </a:solidFill>
                <a:latin typeface="Century Gothic" panose="020B0502020202020204" pitchFamily="34" charset="0"/>
              </a:rPr>
              <a:t> </a:t>
            </a:r>
            <a:r>
              <a:rPr lang="en-US" sz="2000" i="1" dirty="0" err="1">
                <a:solidFill>
                  <a:srgbClr val="5A0500"/>
                </a:solidFill>
                <a:latin typeface="Century Gothic" panose="020B0502020202020204" pitchFamily="34" charset="0"/>
              </a:rPr>
              <a:t>nerveux</a:t>
            </a:r>
            <a:r>
              <a:rPr lang="en-US" sz="2000" i="1"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est</a:t>
            </a:r>
            <a:r>
              <a:rPr lang="en-US" sz="2000" dirty="0">
                <a:solidFill>
                  <a:srgbClr val="5A0500"/>
                </a:solidFill>
                <a:latin typeface="Century Gothic" panose="020B0502020202020204" pitchFamily="34" charset="0"/>
              </a:rPr>
              <a:t> la </a:t>
            </a:r>
            <a:r>
              <a:rPr lang="en-US" sz="2000" dirty="0" err="1">
                <a:solidFill>
                  <a:srgbClr val="5A0500"/>
                </a:solidFill>
                <a:latin typeface="Century Gothic" panose="020B0502020202020204" pitchFamily="34" charset="0"/>
              </a:rPr>
              <a:t>combinaison</a:t>
            </a:r>
            <a:r>
              <a:rPr lang="en-US" sz="2000" dirty="0">
                <a:solidFill>
                  <a:srgbClr val="5A0500"/>
                </a:solidFill>
                <a:latin typeface="Century Gothic" panose="020B0502020202020204" pitchFamily="34" charset="0"/>
              </a:rPr>
              <a:t> du </a:t>
            </a:r>
            <a:r>
              <a:rPr lang="en-US" sz="2000" dirty="0" err="1">
                <a:solidFill>
                  <a:srgbClr val="5A0500"/>
                </a:solidFill>
                <a:latin typeface="Century Gothic" panose="020B0502020202020204" pitchFamily="34" charset="0"/>
              </a:rPr>
              <a:t>ceerveau</a:t>
            </a:r>
            <a:r>
              <a:rPr lang="en-US" sz="2000" dirty="0">
                <a:solidFill>
                  <a:srgbClr val="5A0500"/>
                </a:solidFill>
                <a:latin typeface="Century Gothic" panose="020B0502020202020204" pitchFamily="34" charset="0"/>
              </a:rPr>
              <a:t>, de la </a:t>
            </a:r>
            <a:r>
              <a:rPr lang="en-US" sz="2000" dirty="0" err="1">
                <a:solidFill>
                  <a:srgbClr val="5A0500"/>
                </a:solidFill>
                <a:latin typeface="Century Gothic" panose="020B0502020202020204" pitchFamily="34" charset="0"/>
              </a:rPr>
              <a:t>moelle</a:t>
            </a:r>
            <a:r>
              <a:rPr lang="en-US" sz="2000"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épinière</a:t>
            </a:r>
            <a:r>
              <a:rPr lang="en-US" sz="2000" dirty="0">
                <a:solidFill>
                  <a:srgbClr val="5A0500"/>
                </a:solidFill>
                <a:latin typeface="Century Gothic" panose="020B0502020202020204" pitchFamily="34" charset="0"/>
              </a:rPr>
              <a:t>, et des nerfs. Le </a:t>
            </a:r>
            <a:r>
              <a:rPr lang="en-US" sz="2000" dirty="0" err="1">
                <a:solidFill>
                  <a:srgbClr val="5A0500"/>
                </a:solidFill>
                <a:latin typeface="Century Gothic" panose="020B0502020202020204" pitchFamily="34" charset="0"/>
              </a:rPr>
              <a:t>cerveau</a:t>
            </a:r>
            <a:r>
              <a:rPr lang="en-US" sz="2000" dirty="0">
                <a:solidFill>
                  <a:srgbClr val="5A0500"/>
                </a:solidFill>
                <a:latin typeface="Century Gothic" panose="020B0502020202020204" pitchFamily="34" charset="0"/>
              </a:rPr>
              <a:t> a des bosses (</a:t>
            </a:r>
            <a:r>
              <a:rPr lang="en-US" sz="2000" b="1" dirty="0" err="1">
                <a:solidFill>
                  <a:srgbClr val="5A0500"/>
                </a:solidFill>
                <a:latin typeface="Century Gothic" panose="020B0502020202020204" pitchFamily="34" charset="0"/>
              </a:rPr>
              <a:t>circonvolutions</a:t>
            </a:r>
            <a:r>
              <a:rPr lang="en-US" sz="2000" dirty="0">
                <a:solidFill>
                  <a:srgbClr val="5A0500"/>
                </a:solidFill>
                <a:latin typeface="Century Gothic" panose="020B0502020202020204" pitchFamily="34" charset="0"/>
              </a:rPr>
              <a:t>) et des creux (</a:t>
            </a:r>
            <a:r>
              <a:rPr lang="en-US" sz="2000" b="1" dirty="0" err="1">
                <a:solidFill>
                  <a:srgbClr val="5A0500"/>
                </a:solidFill>
                <a:latin typeface="Century Gothic" panose="020B0502020202020204" pitchFamily="34" charset="0"/>
              </a:rPr>
              <a:t>sillons</a:t>
            </a:r>
            <a:r>
              <a:rPr lang="en-US" sz="2000" dirty="0">
                <a:solidFill>
                  <a:srgbClr val="5A0500"/>
                </a:solidFill>
                <a:latin typeface="Century Gothic" panose="020B0502020202020204" pitchFamily="34" charset="0"/>
              </a:rPr>
              <a:t>) et </a:t>
            </a:r>
            <a:r>
              <a:rPr lang="en-US" sz="2000" dirty="0" err="1">
                <a:solidFill>
                  <a:srgbClr val="5A0500"/>
                </a:solidFill>
                <a:latin typeface="Century Gothic" panose="020B0502020202020204" pitchFamily="34" charset="0"/>
              </a:rPr>
              <a:t>devient</a:t>
            </a:r>
            <a:r>
              <a:rPr lang="en-US" sz="2000" dirty="0">
                <a:solidFill>
                  <a:srgbClr val="5A0500"/>
                </a:solidFill>
                <a:latin typeface="Century Gothic" panose="020B0502020202020204" pitchFamily="34" charset="0"/>
              </a:rPr>
              <a:t> </a:t>
            </a:r>
            <a:r>
              <a:rPr lang="en-US" sz="2000" b="1" dirty="0">
                <a:solidFill>
                  <a:srgbClr val="5A0500"/>
                </a:solidFill>
                <a:latin typeface="Century Gothic" panose="020B0502020202020204" pitchFamily="34" charset="0"/>
              </a:rPr>
              <a:t>plus plié avec le temps</a:t>
            </a:r>
            <a:r>
              <a:rPr lang="en-US" sz="2000"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Ces</a:t>
            </a:r>
            <a:r>
              <a:rPr lang="en-US" sz="2000"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plis</a:t>
            </a:r>
            <a:r>
              <a:rPr lang="en-US" sz="2000"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permettent</a:t>
            </a:r>
            <a:r>
              <a:rPr lang="en-US" sz="2000"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d’emmagasiner</a:t>
            </a:r>
            <a:r>
              <a:rPr lang="en-US" sz="2000" dirty="0">
                <a:solidFill>
                  <a:srgbClr val="5A0500"/>
                </a:solidFill>
                <a:latin typeface="Century Gothic" panose="020B0502020202020204" pitchFamily="34" charset="0"/>
              </a:rPr>
              <a:t> BEAUCOUP </a:t>
            </a:r>
            <a:r>
              <a:rPr lang="en-US" sz="2000" dirty="0" err="1">
                <a:solidFill>
                  <a:srgbClr val="5A0500"/>
                </a:solidFill>
                <a:latin typeface="Century Gothic" panose="020B0502020202020204" pitchFamily="34" charset="0"/>
              </a:rPr>
              <a:t>d’informations</a:t>
            </a:r>
            <a:r>
              <a:rPr lang="en-US" sz="2000" dirty="0">
                <a:solidFill>
                  <a:srgbClr val="5A0500"/>
                </a:solidFill>
                <a:latin typeface="Century Gothic" panose="020B0502020202020204" pitchFamily="34" charset="0"/>
              </a:rPr>
              <a:t>. </a:t>
            </a:r>
            <a:r>
              <a:rPr lang="en-US" sz="2000" b="1" dirty="0" err="1">
                <a:solidFill>
                  <a:srgbClr val="5A0500"/>
                </a:solidFill>
                <a:latin typeface="Century Gothic" panose="020B0502020202020204" pitchFamily="34" charset="0"/>
              </a:rPr>
              <a:t>Plusieurs</a:t>
            </a:r>
            <a:r>
              <a:rPr lang="en-US" sz="2000" b="1" dirty="0">
                <a:solidFill>
                  <a:srgbClr val="5A0500"/>
                </a:solidFill>
                <a:latin typeface="Century Gothic" panose="020B0502020202020204" pitchFamily="34" charset="0"/>
              </a:rPr>
              <a:t> </a:t>
            </a:r>
            <a:r>
              <a:rPr lang="en-US" sz="2000" b="1" dirty="0" err="1">
                <a:solidFill>
                  <a:srgbClr val="5A0500"/>
                </a:solidFill>
                <a:latin typeface="Century Gothic" panose="020B0502020202020204" pitchFamily="34" charset="0"/>
              </a:rPr>
              <a:t>animaux</a:t>
            </a:r>
            <a:r>
              <a:rPr lang="en-US" sz="2000" b="1" dirty="0">
                <a:solidFill>
                  <a:srgbClr val="5A0500"/>
                </a:solidFill>
                <a:latin typeface="Century Gothic" panose="020B0502020202020204" pitchFamily="34" charset="0"/>
              </a:rPr>
              <a:t> </a:t>
            </a:r>
            <a:r>
              <a:rPr lang="en-US" sz="2000" b="1" dirty="0" err="1">
                <a:solidFill>
                  <a:srgbClr val="5A0500"/>
                </a:solidFill>
                <a:latin typeface="Century Gothic" panose="020B0502020202020204" pitchFamily="34" charset="0"/>
              </a:rPr>
              <a:t>ont</a:t>
            </a:r>
            <a:r>
              <a:rPr lang="en-US" sz="2000" b="1" dirty="0">
                <a:solidFill>
                  <a:srgbClr val="5A0500"/>
                </a:solidFill>
                <a:latin typeface="Century Gothic" panose="020B0502020202020204" pitchFamily="34" charset="0"/>
              </a:rPr>
              <a:t> des </a:t>
            </a:r>
            <a:r>
              <a:rPr lang="en-US" sz="2000" b="1" dirty="0" err="1">
                <a:solidFill>
                  <a:srgbClr val="5A0500"/>
                </a:solidFill>
                <a:latin typeface="Century Gothic" panose="020B0502020202020204" pitchFamily="34" charset="0"/>
              </a:rPr>
              <a:t>cerveaux</a:t>
            </a:r>
            <a:r>
              <a:rPr lang="en-US" sz="2000" b="1" dirty="0">
                <a:solidFill>
                  <a:srgbClr val="5A0500"/>
                </a:solidFill>
                <a:latin typeface="Century Gothic" panose="020B0502020202020204" pitchFamily="34" charset="0"/>
              </a:rPr>
              <a:t> </a:t>
            </a:r>
            <a:r>
              <a:rPr lang="en-US" sz="2000" dirty="0">
                <a:solidFill>
                  <a:srgbClr val="5A0500"/>
                </a:solidFill>
                <a:latin typeface="Century Gothic" panose="020B0502020202020204" pitchFamily="34" charset="0"/>
              </a:rPr>
              <a:t>de </a:t>
            </a:r>
            <a:r>
              <a:rPr lang="en-US" sz="2000" dirty="0" err="1">
                <a:solidFill>
                  <a:srgbClr val="5A0500"/>
                </a:solidFill>
                <a:latin typeface="Century Gothic" panose="020B0502020202020204" pitchFamily="34" charset="0"/>
              </a:rPr>
              <a:t>différentes</a:t>
            </a:r>
            <a:r>
              <a:rPr lang="en-US" sz="2000" dirty="0">
                <a:solidFill>
                  <a:srgbClr val="5A0500"/>
                </a:solidFill>
                <a:latin typeface="Century Gothic" panose="020B0502020202020204" pitchFamily="34" charset="0"/>
              </a:rPr>
              <a:t> </a:t>
            </a:r>
            <a:r>
              <a:rPr lang="en-US" sz="2000" dirty="0" err="1">
                <a:solidFill>
                  <a:srgbClr val="5A0500"/>
                </a:solidFill>
                <a:latin typeface="Century Gothic" panose="020B0502020202020204" pitchFamily="34" charset="0"/>
              </a:rPr>
              <a:t>formes</a:t>
            </a:r>
            <a:r>
              <a:rPr lang="en-US" sz="2000" dirty="0">
                <a:solidFill>
                  <a:srgbClr val="5A0500"/>
                </a:solidFill>
                <a:latin typeface="Century Gothic" panose="020B0502020202020204" pitchFamily="34" charset="0"/>
              </a:rPr>
              <a:t> et grandeurs (</a:t>
            </a:r>
            <a:r>
              <a:rPr lang="en-US" sz="2000" dirty="0" err="1">
                <a:solidFill>
                  <a:srgbClr val="5A0500"/>
                </a:solidFill>
                <a:latin typeface="Century Gothic" panose="020B0502020202020204" pitchFamily="34" charset="0"/>
              </a:rPr>
              <a:t>incluant</a:t>
            </a:r>
            <a:r>
              <a:rPr lang="en-US" sz="2000" dirty="0">
                <a:solidFill>
                  <a:srgbClr val="5A0500"/>
                </a:solidFill>
                <a:latin typeface="Century Gothic" panose="020B0502020202020204" pitchFamily="34" charset="0"/>
              </a:rPr>
              <a:t> les </a:t>
            </a:r>
            <a:r>
              <a:rPr lang="en-US" sz="2000" dirty="0" err="1">
                <a:solidFill>
                  <a:srgbClr val="5A0500"/>
                </a:solidFill>
                <a:latin typeface="Century Gothic" panose="020B0502020202020204" pitchFamily="34" charset="0"/>
              </a:rPr>
              <a:t>humains</a:t>
            </a:r>
            <a:r>
              <a:rPr lang="en-US" sz="2000" dirty="0">
                <a:solidFill>
                  <a:srgbClr val="5A0500"/>
                </a:solidFill>
                <a:latin typeface="Century Gothic" panose="020B0502020202020204" pitchFamily="34" charset="0"/>
              </a:rPr>
              <a:t>).</a:t>
            </a:r>
          </a:p>
        </p:txBody>
      </p:sp>
      <p:pic>
        <p:nvPicPr>
          <p:cNvPr id="5" name="Google Shape;351;p28">
            <a:extLst>
              <a:ext uri="{FF2B5EF4-FFF2-40B4-BE49-F238E27FC236}">
                <a16:creationId xmlns:a16="http://schemas.microsoft.com/office/drawing/2014/main" id="{C9E29419-12AC-BA41-AD19-73D6B5BE1844}"/>
              </a:ext>
            </a:extLst>
          </p:cNvPr>
          <p:cNvPicPr preferRelativeResize="0"/>
          <p:nvPr/>
        </p:nvPicPr>
        <p:blipFill rotWithShape="1">
          <a:blip r:embed="rId3">
            <a:alphaModFix/>
          </a:blip>
          <a:srcRect/>
          <a:stretch/>
        </p:blipFill>
        <p:spPr>
          <a:xfrm>
            <a:off x="7021287" y="4474029"/>
            <a:ext cx="1809270" cy="2383970"/>
          </a:xfrm>
          <a:prstGeom prst="rect">
            <a:avLst/>
          </a:prstGeom>
          <a:noFill/>
          <a:ln>
            <a:noFill/>
          </a:ln>
        </p:spPr>
      </p:pic>
      <p:pic>
        <p:nvPicPr>
          <p:cNvPr id="3" name="Image 2">
            <a:extLst>
              <a:ext uri="{FF2B5EF4-FFF2-40B4-BE49-F238E27FC236}">
                <a16:creationId xmlns:a16="http://schemas.microsoft.com/office/drawing/2014/main" id="{98063741-B1F0-4348-8D01-E5D2C02320BC}"/>
              </a:ext>
            </a:extLst>
          </p:cNvPr>
          <p:cNvPicPr>
            <a:picLocks noChangeAspect="1"/>
          </p:cNvPicPr>
          <p:nvPr/>
        </p:nvPicPr>
        <p:blipFill rotWithShape="1">
          <a:blip r:embed="rId4"/>
          <a:srcRect l="4546"/>
          <a:stretch/>
        </p:blipFill>
        <p:spPr>
          <a:xfrm>
            <a:off x="421882" y="4257079"/>
            <a:ext cx="3075709" cy="2502937"/>
          </a:xfrm>
          <a:prstGeom prst="rect">
            <a:avLst/>
          </a:prstGeom>
        </p:spPr>
      </p:pic>
    </p:spTree>
    <p:extLst>
      <p:ext uri="{BB962C8B-B14F-4D97-AF65-F5344CB8AC3E}">
        <p14:creationId xmlns:p14="http://schemas.microsoft.com/office/powerpoint/2010/main" val="1770058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30C0FAC-CE50-AD42-8DEE-C92AD5699CED}"/>
              </a:ext>
            </a:extLst>
          </p:cNvPr>
          <p:cNvSpPr>
            <a:spLocks noGrp="1"/>
          </p:cNvSpPr>
          <p:nvPr>
            <p:ph idx="1"/>
          </p:nvPr>
        </p:nvSpPr>
        <p:spPr>
          <a:xfrm>
            <a:off x="457200" y="2662177"/>
            <a:ext cx="8229600" cy="1006998"/>
          </a:xfrm>
        </p:spPr>
        <p:txBody>
          <a:bodyPr vert="horz" lIns="91440" tIns="45720" rIns="91440" bIns="45720" rtlCol="0" anchor="ctr">
            <a:noAutofit/>
          </a:bodyPr>
          <a:lstStyle/>
          <a:p>
            <a:pPr marL="0" algn="ctr">
              <a:spcBef>
                <a:spcPct val="0"/>
              </a:spcBef>
              <a:buNone/>
            </a:pPr>
            <a:r>
              <a:rPr lang="en-CA" sz="72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Questions?</a:t>
            </a:r>
          </a:p>
        </p:txBody>
      </p:sp>
    </p:spTree>
    <p:extLst>
      <p:ext uri="{BB962C8B-B14F-4D97-AF65-F5344CB8AC3E}">
        <p14:creationId xmlns:p14="http://schemas.microsoft.com/office/powerpoint/2010/main" val="926496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30C0FAC-CE50-AD42-8DEE-C92AD5699CED}"/>
              </a:ext>
            </a:extLst>
          </p:cNvPr>
          <p:cNvSpPr>
            <a:spLocks noGrp="1"/>
          </p:cNvSpPr>
          <p:nvPr>
            <p:ph idx="1"/>
          </p:nvPr>
        </p:nvSpPr>
        <p:spPr>
          <a:xfrm>
            <a:off x="457200" y="2662177"/>
            <a:ext cx="8229600" cy="1006998"/>
          </a:xfrm>
        </p:spPr>
        <p:txBody>
          <a:bodyPr vert="horz" lIns="91440" tIns="45720" rIns="91440" bIns="45720" rtlCol="0" anchor="ctr">
            <a:noAutofit/>
          </a:bodyPr>
          <a:lstStyle/>
          <a:p>
            <a:pPr marL="0" algn="ctr">
              <a:spcBef>
                <a:spcPct val="0"/>
              </a:spcBef>
              <a:buNone/>
            </a:pPr>
            <a:r>
              <a:rPr lang="en-CA" sz="72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Diapos</a:t>
            </a:r>
            <a:r>
              <a:rPr lang="en-CA" sz="72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72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supplémentaires</a:t>
            </a:r>
            <a:endParaRPr lang="en-CA" sz="72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954449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30359A-5622-1E41-8AFF-AE31DDDF398E}"/>
              </a:ext>
            </a:extLst>
          </p:cNvPr>
          <p:cNvSpPr/>
          <p:nvPr/>
        </p:nvSpPr>
        <p:spPr>
          <a:xfrm>
            <a:off x="0" y="1020726"/>
            <a:ext cx="9144000" cy="5837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descr="D:\2011 Montréal\Dropbox\Perso\BrainReach\Intro\images\brains.png"/>
          <p:cNvPicPr>
            <a:picLocks noChangeAspect="1" noChangeArrowheads="1"/>
          </p:cNvPicPr>
          <p:nvPr/>
        </p:nvPicPr>
        <p:blipFill>
          <a:blip r:embed="rId3" cstate="print"/>
          <a:srcRect/>
          <a:stretch>
            <a:fillRect/>
          </a:stretch>
        </p:blipFill>
        <p:spPr bwMode="auto">
          <a:xfrm>
            <a:off x="435549" y="1019364"/>
            <a:ext cx="8272902" cy="5838636"/>
          </a:xfrm>
          <a:prstGeom prst="rect">
            <a:avLst/>
          </a:prstGeom>
          <a:noFill/>
        </p:spPr>
      </p:pic>
      <p:sp>
        <p:nvSpPr>
          <p:cNvPr id="6" name="Rectangle 5">
            <a:extLst>
              <a:ext uri="{FF2B5EF4-FFF2-40B4-BE49-F238E27FC236}">
                <a16:creationId xmlns:a16="http://schemas.microsoft.com/office/drawing/2014/main" id="{1A40A3BD-46A9-684F-AFFC-8417B709C1D8}"/>
              </a:ext>
            </a:extLst>
          </p:cNvPr>
          <p:cNvSpPr/>
          <p:nvPr/>
        </p:nvSpPr>
        <p:spPr>
          <a:xfrm>
            <a:off x="8501502" y="1019364"/>
            <a:ext cx="283149" cy="58386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94;p29">
            <a:extLst>
              <a:ext uri="{FF2B5EF4-FFF2-40B4-BE49-F238E27FC236}">
                <a16:creationId xmlns:a16="http://schemas.microsoft.com/office/drawing/2014/main" id="{BD467200-CBF3-5745-B14C-98C960FAD8EF}"/>
              </a:ext>
            </a:extLst>
          </p:cNvPr>
          <p:cNvSpPr txBox="1"/>
          <p:nvPr/>
        </p:nvSpPr>
        <p:spPr>
          <a:xfrm>
            <a:off x="0" y="0"/>
            <a:ext cx="9144000" cy="10207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fr-CA" sz="3600" b="1">
                <a:solidFill>
                  <a:srgbClr val="DE3525"/>
                </a:solidFill>
                <a:latin typeface="Century Gothic"/>
                <a:ea typeface="Century Gothic"/>
                <a:cs typeface="Century Gothic"/>
                <a:sym typeface="Century Gothic"/>
              </a:rPr>
              <a:t>Les cerveaux ne sont pas tous de la même taille!</a:t>
            </a:r>
          </a:p>
        </p:txBody>
      </p:sp>
    </p:spTree>
    <p:extLst>
      <p:ext uri="{BB962C8B-B14F-4D97-AF65-F5344CB8AC3E}">
        <p14:creationId xmlns:p14="http://schemas.microsoft.com/office/powerpoint/2010/main" val="2321311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23202" y="4189280"/>
            <a:ext cx="1888863" cy="2276617"/>
          </a:xfrm>
        </p:spPr>
      </p:pic>
      <p:pic>
        <p:nvPicPr>
          <p:cNvPr id="7" name="Content Placeholder 6"/>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tretch/>
        </p:blipFill>
        <p:spPr>
          <a:xfrm>
            <a:off x="5387911" y="3844400"/>
            <a:ext cx="2966378" cy="2966378"/>
          </a:xfr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2763"/>
          <a:stretch/>
        </p:blipFill>
        <p:spPr>
          <a:xfrm>
            <a:off x="5047576" y="1275906"/>
            <a:ext cx="3568811" cy="2776144"/>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2707"/>
          <a:stretch/>
        </p:blipFill>
        <p:spPr>
          <a:xfrm>
            <a:off x="245659" y="1275906"/>
            <a:ext cx="3643951" cy="2836255"/>
          </a:xfrm>
          <a:prstGeom prst="rect">
            <a:avLst/>
          </a:prstGeom>
        </p:spPr>
      </p:pic>
      <p:sp>
        <p:nvSpPr>
          <p:cNvPr id="13" name="TextBox 12"/>
          <p:cNvSpPr txBox="1"/>
          <p:nvPr/>
        </p:nvSpPr>
        <p:spPr>
          <a:xfrm>
            <a:off x="3655450" y="1327434"/>
            <a:ext cx="1649811" cy="400110"/>
          </a:xfrm>
          <a:prstGeom prst="rect">
            <a:avLst/>
          </a:prstGeom>
          <a:noFill/>
        </p:spPr>
        <p:txBody>
          <a:bodyPr wrap="none" rtlCol="0">
            <a:spAutoFit/>
          </a:bodyPr>
          <a:lstStyle/>
          <a:p>
            <a:pPr algn="ctr"/>
            <a:r>
              <a:rPr lang="en-CA" sz="2000" b="1" dirty="0" err="1">
                <a:latin typeface="Century Gothic" panose="020B0502020202020204" pitchFamily="34" charset="0"/>
              </a:rPr>
              <a:t>Votre</a:t>
            </a:r>
            <a:r>
              <a:rPr lang="en-CA" sz="2000" b="1" dirty="0">
                <a:latin typeface="Century Gothic" panose="020B0502020202020204" pitchFamily="34" charset="0"/>
              </a:rPr>
              <a:t> photo</a:t>
            </a:r>
          </a:p>
        </p:txBody>
      </p:sp>
      <p:sp>
        <p:nvSpPr>
          <p:cNvPr id="14" name="TextBox 13"/>
          <p:cNvSpPr txBox="1"/>
          <p:nvPr/>
        </p:nvSpPr>
        <p:spPr>
          <a:xfrm>
            <a:off x="3374922" y="4755297"/>
            <a:ext cx="2210863" cy="400110"/>
          </a:xfrm>
          <a:prstGeom prst="rect">
            <a:avLst/>
          </a:prstGeom>
          <a:noFill/>
        </p:spPr>
        <p:txBody>
          <a:bodyPr wrap="none" rtlCol="0">
            <a:spAutoFit/>
          </a:bodyPr>
          <a:lstStyle/>
          <a:p>
            <a:pPr algn="ctr"/>
            <a:r>
              <a:rPr lang="en-CA" sz="2000" b="1" dirty="0" err="1">
                <a:latin typeface="Century Gothic" panose="020B0502020202020204" pitchFamily="34" charset="0"/>
              </a:rPr>
              <a:t>Votre</a:t>
            </a:r>
            <a:r>
              <a:rPr lang="en-CA" sz="2000" b="1" dirty="0">
                <a:latin typeface="Century Gothic" panose="020B0502020202020204" pitchFamily="34" charset="0"/>
              </a:rPr>
              <a:t> recherche</a:t>
            </a:r>
          </a:p>
        </p:txBody>
      </p:sp>
      <p:cxnSp>
        <p:nvCxnSpPr>
          <p:cNvPr id="16" name="Straight Arrow Connector 15"/>
          <p:cNvCxnSpPr>
            <a:cxnSpLocks/>
          </p:cNvCxnSpPr>
          <p:nvPr/>
        </p:nvCxnSpPr>
        <p:spPr>
          <a:xfrm flipH="1">
            <a:off x="3012065" y="1720845"/>
            <a:ext cx="857054" cy="7466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097850" y="1720845"/>
            <a:ext cx="900750" cy="6960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867958" y="5167110"/>
            <a:ext cx="900750" cy="6960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191851" y="5167110"/>
            <a:ext cx="900750" cy="6960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itle 4">
            <a:extLst>
              <a:ext uri="{FF2B5EF4-FFF2-40B4-BE49-F238E27FC236}">
                <a16:creationId xmlns:a16="http://schemas.microsoft.com/office/drawing/2014/main" id="{1310D6B4-3768-1149-827B-89D99BBE65C3}"/>
              </a:ext>
            </a:extLst>
          </p:cNvPr>
          <p:cNvSpPr>
            <a:spLocks noGrp="1"/>
          </p:cNvSpPr>
          <p:nvPr>
            <p:ph type="title"/>
          </p:nvPr>
        </p:nvSpPr>
        <p:spPr>
          <a:xfrm>
            <a:off x="0" y="271130"/>
            <a:ext cx="9144000" cy="749596"/>
          </a:xfrm>
        </p:spPr>
        <p:txBody>
          <a:bodyPr vert="horz" lIns="91440" tIns="45720" rIns="91440" bIns="45720" rtlCol="0" anchor="ctr">
            <a:noAutofit/>
          </a:bodyPr>
          <a:lstStyle/>
          <a:p>
            <a:r>
              <a:rPr lang="en-US" sz="36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Qu’étudions</a:t>
            </a:r>
            <a:r>
              <a:rPr lang="en-US"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-nous?</a:t>
            </a:r>
          </a:p>
        </p:txBody>
      </p:sp>
    </p:spTree>
    <p:extLst>
      <p:ext uri="{BB962C8B-B14F-4D97-AF65-F5344CB8AC3E}">
        <p14:creationId xmlns:p14="http://schemas.microsoft.com/office/powerpoint/2010/main" val="1025415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a:extLst>
              <a:ext uri="{FF2B5EF4-FFF2-40B4-BE49-F238E27FC236}">
                <a16:creationId xmlns:a16="http://schemas.microsoft.com/office/drawing/2014/main" id="{6D448615-6663-1F4F-AD3F-B6D7F9F6A4E4}"/>
              </a:ext>
            </a:extLst>
          </p:cNvPr>
          <p:cNvSpPr/>
          <p:nvPr/>
        </p:nvSpPr>
        <p:spPr>
          <a:xfrm>
            <a:off x="457200" y="1329070"/>
            <a:ext cx="4412512" cy="2749956"/>
          </a:xfrm>
          <a:prstGeom prst="wedgeRoundRectCallout">
            <a:avLst>
              <a:gd name="adj1" fmla="val 72021"/>
              <a:gd name="adj2" fmla="val 42920"/>
              <a:gd name="adj3" fmla="val 16667"/>
            </a:avLst>
          </a:prstGeom>
          <a:solidFill>
            <a:schemeClr val="bg1"/>
          </a:solidFill>
          <a:ln w="28575">
            <a:solidFill>
              <a:srgbClr val="5A0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6D3E3E2-27E5-6B4D-9DFF-912FA093028C}"/>
              </a:ext>
            </a:extLst>
          </p:cNvPr>
          <p:cNvSpPr>
            <a:spLocks noGrp="1"/>
          </p:cNvSpPr>
          <p:nvPr>
            <p:ph type="title"/>
          </p:nvPr>
        </p:nvSpPr>
        <p:spPr>
          <a:xfrm>
            <a:off x="197440" y="271130"/>
            <a:ext cx="8489360" cy="749596"/>
          </a:xfrm>
        </p:spPr>
        <p:txBody>
          <a:bodyPr>
            <a:normAutofit/>
          </a:bodyPr>
          <a:lstStyle/>
          <a:p>
            <a:pPr algn="l"/>
            <a:r>
              <a:rPr lang="en-CA"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Session 1: </a:t>
            </a:r>
            <a:r>
              <a:rPr lang="en-CA" sz="36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Qu’est-ce</a:t>
            </a:r>
            <a:r>
              <a:rPr lang="en-CA"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que le </a:t>
            </a:r>
            <a:r>
              <a:rPr lang="en-CA" sz="36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cerveau</a:t>
            </a:r>
            <a:r>
              <a:rPr lang="en-CA"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a:t>
            </a:r>
            <a:endParaRPr lang="en-US" sz="3600" b="1" dirty="0">
              <a:solidFill>
                <a:srgbClr val="DE3525"/>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9" name="Title 4">
            <a:extLst>
              <a:ext uri="{FF2B5EF4-FFF2-40B4-BE49-F238E27FC236}">
                <a16:creationId xmlns:a16="http://schemas.microsoft.com/office/drawing/2014/main" id="{94015D65-C5EE-3044-8FF6-E7A7769C3E71}"/>
              </a:ext>
            </a:extLst>
          </p:cNvPr>
          <p:cNvSpPr txBox="1">
            <a:spLocks/>
          </p:cNvSpPr>
          <p:nvPr/>
        </p:nvSpPr>
        <p:spPr>
          <a:xfrm>
            <a:off x="659219" y="1329069"/>
            <a:ext cx="3955311" cy="274995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600" b="1" dirty="0">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Que </a:t>
            </a:r>
            <a:r>
              <a:rPr lang="en-CA" sz="3600" b="1" dirty="0" err="1">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connaissez-vous</a:t>
            </a:r>
            <a:r>
              <a:rPr lang="en-CA" sz="3600" b="1" dirty="0">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 du </a:t>
            </a:r>
            <a:r>
              <a:rPr lang="en-CA" sz="3600" b="1" dirty="0" err="1">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cerveau</a:t>
            </a:r>
            <a:r>
              <a:rPr lang="en-CA" sz="3600" b="1" dirty="0">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a:t>
            </a:r>
          </a:p>
        </p:txBody>
      </p:sp>
      <p:pic>
        <p:nvPicPr>
          <p:cNvPr id="16" name="Picture 15">
            <a:extLst>
              <a:ext uri="{FF2B5EF4-FFF2-40B4-BE49-F238E27FC236}">
                <a16:creationId xmlns:a16="http://schemas.microsoft.com/office/drawing/2014/main" id="{7A67B466-7C3C-3841-B75B-8EF6E4B8AB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440" y="6347637"/>
            <a:ext cx="1620294" cy="441299"/>
          </a:xfrm>
          <a:prstGeom prst="rect">
            <a:avLst/>
          </a:prstGeom>
        </p:spPr>
      </p:pic>
      <p:pic>
        <p:nvPicPr>
          <p:cNvPr id="17" name="Graphic 16">
            <a:extLst>
              <a:ext uri="{FF2B5EF4-FFF2-40B4-BE49-F238E27FC236}">
                <a16:creationId xmlns:a16="http://schemas.microsoft.com/office/drawing/2014/main" id="{74F5BF42-7529-CF40-AD34-0372C8DBAB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1344" y="6366496"/>
            <a:ext cx="1715216" cy="403580"/>
          </a:xfrm>
          <a:prstGeom prst="rect">
            <a:avLst/>
          </a:prstGeom>
        </p:spPr>
      </p:pic>
      <p:pic>
        <p:nvPicPr>
          <p:cNvPr id="3" name="Picture 2">
            <a:extLst>
              <a:ext uri="{FF2B5EF4-FFF2-40B4-BE49-F238E27FC236}">
                <a16:creationId xmlns:a16="http://schemas.microsoft.com/office/drawing/2014/main" id="{5D50BDEC-21E4-3A40-983D-667F80B422C9}"/>
              </a:ext>
            </a:extLst>
          </p:cNvPr>
          <p:cNvPicPr>
            <a:picLocks noChangeAspect="1"/>
          </p:cNvPicPr>
          <p:nvPr/>
        </p:nvPicPr>
        <p:blipFill>
          <a:blip r:embed="rId6"/>
          <a:stretch>
            <a:fillRect/>
          </a:stretch>
        </p:blipFill>
        <p:spPr>
          <a:xfrm>
            <a:off x="5669855" y="3242769"/>
            <a:ext cx="3044241" cy="2968388"/>
          </a:xfrm>
          <a:prstGeom prst="rect">
            <a:avLst/>
          </a:prstGeom>
        </p:spPr>
      </p:pic>
      <p:pic>
        <p:nvPicPr>
          <p:cNvPr id="8" name="Picture 7">
            <a:extLst>
              <a:ext uri="{FF2B5EF4-FFF2-40B4-BE49-F238E27FC236}">
                <a16:creationId xmlns:a16="http://schemas.microsoft.com/office/drawing/2014/main" id="{E5413BA2-CFCF-0B45-ABF1-C5075B5FC62C}"/>
              </a:ext>
            </a:extLst>
          </p:cNvPr>
          <p:cNvPicPr>
            <a:picLocks noChangeAspect="1"/>
          </p:cNvPicPr>
          <p:nvPr/>
        </p:nvPicPr>
        <p:blipFill>
          <a:blip r:embed="rId7"/>
          <a:stretch>
            <a:fillRect/>
          </a:stretch>
        </p:blipFill>
        <p:spPr>
          <a:xfrm>
            <a:off x="3761853" y="6128160"/>
            <a:ext cx="1620294" cy="660776"/>
          </a:xfrm>
          <a:prstGeom prst="rect">
            <a:avLst/>
          </a:prstGeom>
        </p:spPr>
      </p:pic>
    </p:spTree>
    <p:extLst>
      <p:ext uri="{BB962C8B-B14F-4D97-AF65-F5344CB8AC3E}">
        <p14:creationId xmlns:p14="http://schemas.microsoft.com/office/powerpoint/2010/main" val="103366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C9218-0DB9-9444-99E3-34F937D1D3A7}"/>
              </a:ext>
            </a:extLst>
          </p:cNvPr>
          <p:cNvPicPr>
            <a:picLocks noChangeAspect="1"/>
          </p:cNvPicPr>
          <p:nvPr/>
        </p:nvPicPr>
        <p:blipFill>
          <a:blip r:embed="rId3"/>
          <a:stretch>
            <a:fillRect/>
          </a:stretch>
        </p:blipFill>
        <p:spPr>
          <a:xfrm>
            <a:off x="6506946" y="3168144"/>
            <a:ext cx="2312260" cy="3457220"/>
          </a:xfrm>
          <a:prstGeom prst="rect">
            <a:avLst/>
          </a:prstGeom>
        </p:spPr>
      </p:pic>
      <p:sp>
        <p:nvSpPr>
          <p:cNvPr id="5" name="Cloud Callout 4">
            <a:extLst>
              <a:ext uri="{FF2B5EF4-FFF2-40B4-BE49-F238E27FC236}">
                <a16:creationId xmlns:a16="http://schemas.microsoft.com/office/drawing/2014/main" id="{3C650E5A-4E09-EA49-8B36-98B52753A48C}"/>
              </a:ext>
            </a:extLst>
          </p:cNvPr>
          <p:cNvSpPr/>
          <p:nvPr/>
        </p:nvSpPr>
        <p:spPr>
          <a:xfrm>
            <a:off x="361184" y="109938"/>
            <a:ext cx="5768683" cy="4241929"/>
          </a:xfrm>
          <a:prstGeom prst="cloudCallout">
            <a:avLst>
              <a:gd name="adj1" fmla="val 59963"/>
              <a:gd name="adj2" fmla="val 4592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CA2B03D-F87F-854E-B180-71FCB0194759}"/>
              </a:ext>
            </a:extLst>
          </p:cNvPr>
          <p:cNvSpPr txBox="1"/>
          <p:nvPr/>
        </p:nvSpPr>
        <p:spPr>
          <a:xfrm>
            <a:off x="1114436" y="705931"/>
            <a:ext cx="4262177" cy="2462213"/>
          </a:xfrm>
          <a:prstGeom prst="rect">
            <a:avLst/>
          </a:prstGeom>
          <a:noFill/>
        </p:spPr>
        <p:txBody>
          <a:bodyPr wrap="square" rtlCol="0">
            <a:spAutoFit/>
          </a:bodyPr>
          <a:lstStyle/>
          <a:p>
            <a:pPr algn="ct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Est-</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que le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cerveau</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est</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un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organe</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p>
          <a:p>
            <a:pPr algn="ctr"/>
            <a:endParaRPr lang="en-CA" sz="1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a:p>
            <a:pPr algn="ctr"/>
            <a:endParaRPr lang="en-CA"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4017948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783B92-24AD-8449-87E4-BB13C654B86B}"/>
              </a:ext>
            </a:extLst>
          </p:cNvPr>
          <p:cNvPicPr>
            <a:picLocks noChangeAspect="1"/>
          </p:cNvPicPr>
          <p:nvPr/>
        </p:nvPicPr>
        <p:blipFill>
          <a:blip r:embed="rId3"/>
          <a:stretch>
            <a:fillRect/>
          </a:stretch>
        </p:blipFill>
        <p:spPr>
          <a:xfrm>
            <a:off x="6506946" y="3168144"/>
            <a:ext cx="2312260" cy="3457220"/>
          </a:xfrm>
          <a:prstGeom prst="rect">
            <a:avLst/>
          </a:prstGeom>
        </p:spPr>
      </p:pic>
      <p:sp>
        <p:nvSpPr>
          <p:cNvPr id="5" name="Cloud Callout 4">
            <a:extLst>
              <a:ext uri="{FF2B5EF4-FFF2-40B4-BE49-F238E27FC236}">
                <a16:creationId xmlns:a16="http://schemas.microsoft.com/office/drawing/2014/main" id="{931FC2BE-2247-3E46-B58C-94A7DC2FCF3A}"/>
              </a:ext>
            </a:extLst>
          </p:cNvPr>
          <p:cNvSpPr/>
          <p:nvPr/>
        </p:nvSpPr>
        <p:spPr>
          <a:xfrm>
            <a:off x="361184" y="109938"/>
            <a:ext cx="5768683" cy="4241929"/>
          </a:xfrm>
          <a:prstGeom prst="cloudCallout">
            <a:avLst>
              <a:gd name="adj1" fmla="val 59963"/>
              <a:gd name="adj2" fmla="val 4592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8">
            <a:extLst>
              <a:ext uri="{FF2B5EF4-FFF2-40B4-BE49-F238E27FC236}">
                <a16:creationId xmlns:a16="http://schemas.microsoft.com/office/drawing/2014/main" id="{0180F107-648A-1049-AA96-12C015B28605}"/>
              </a:ext>
            </a:extLst>
          </p:cNvPr>
          <p:cNvSpPr txBox="1"/>
          <p:nvPr/>
        </p:nvSpPr>
        <p:spPr>
          <a:xfrm>
            <a:off x="1114436" y="705931"/>
            <a:ext cx="4262177" cy="4031873"/>
          </a:xfrm>
          <a:prstGeom prst="rect">
            <a:avLst/>
          </a:prstGeom>
          <a:noFill/>
        </p:spPr>
        <p:txBody>
          <a:bodyPr wrap="square" rtlCol="0">
            <a:spAutoFit/>
          </a:bodyPr>
          <a:lstStyle/>
          <a:p>
            <a:pPr algn="ct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Est-</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que le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cerveau</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est</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un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organe</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p>
          <a:p>
            <a:pPr algn="ctr"/>
            <a:endPar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a:p>
            <a:pPr algn="ct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Qu’est-ce</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que les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organes</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a:t>
            </a:r>
          </a:p>
          <a:p>
            <a:pPr algn="ctr"/>
            <a:endParaRPr lang="en-CA" sz="1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a:p>
            <a:pPr algn="ctr"/>
            <a:endParaRPr lang="en-CA"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893768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id="{D0D056A7-8881-A648-AFB9-7C1A6BA293CF}"/>
              </a:ext>
            </a:extLst>
          </p:cNvPr>
          <p:cNvSpPr/>
          <p:nvPr/>
        </p:nvSpPr>
        <p:spPr>
          <a:xfrm>
            <a:off x="3657601" y="2030819"/>
            <a:ext cx="5188688" cy="2084524"/>
          </a:xfrm>
          <a:prstGeom prst="wedgeRoundRectCallout">
            <a:avLst>
              <a:gd name="adj1" fmla="val -2856"/>
              <a:gd name="adj2" fmla="val 7372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9B13159E-F8C8-CF4A-BD1B-A0637F4DB956}"/>
              </a:ext>
            </a:extLst>
          </p:cNvPr>
          <p:cNvSpPr txBox="1">
            <a:spLocks/>
          </p:cNvSpPr>
          <p:nvPr/>
        </p:nvSpPr>
        <p:spPr>
          <a:xfrm>
            <a:off x="3254902" y="2256062"/>
            <a:ext cx="5889097" cy="12688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200" b="1" dirty="0">
              <a:solidFill>
                <a:srgbClr val="5A0500"/>
              </a:solidFill>
              <a:latin typeface="Century Gothic" panose="020B0502020202020204" pitchFamily="34" charset="0"/>
            </a:endParaRPr>
          </a:p>
          <a:p>
            <a:r>
              <a:rPr lang="en-US" sz="2200" b="1" dirty="0" err="1">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Examinez</a:t>
            </a:r>
            <a:r>
              <a:rPr lang="en-US" sz="2200" b="1" dirty="0">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 </a:t>
            </a:r>
            <a:r>
              <a:rPr lang="en-US" sz="2200" b="1" dirty="0" err="1">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votre</a:t>
            </a:r>
            <a:r>
              <a:rPr lang="en-US" sz="2200" b="1" dirty="0">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 </a:t>
            </a:r>
            <a:r>
              <a:rPr lang="en-US" sz="2200" b="1" dirty="0" err="1">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modèle</a:t>
            </a:r>
            <a:r>
              <a:rPr lang="en-US" sz="2200" b="1" dirty="0">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 du corps </a:t>
            </a:r>
            <a:r>
              <a:rPr lang="en-US" sz="2200" b="1" dirty="0" err="1">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humain</a:t>
            </a:r>
            <a:r>
              <a:rPr lang="en-US" sz="2200" b="1" dirty="0">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a:t>
            </a:r>
          </a:p>
          <a:p>
            <a:endParaRPr lang="en-US" sz="2200" b="1" dirty="0">
              <a:solidFill>
                <a:srgbClr val="5A0500"/>
              </a:solidFill>
              <a:latin typeface="Century Gothic" panose="020B0502020202020204" pitchFamily="34" charset="0"/>
            </a:endParaRPr>
          </a:p>
          <a:p>
            <a:r>
              <a:rPr lang="en-US" sz="2200" b="1" dirty="0" err="1">
                <a:solidFill>
                  <a:srgbClr val="5A0500"/>
                </a:solidFill>
                <a:latin typeface="Century Gothic" panose="020B0502020202020204" pitchFamily="34" charset="0"/>
              </a:rPr>
              <a:t>Reconnaissez-vous</a:t>
            </a:r>
            <a:r>
              <a:rPr lang="en-US" sz="2200" b="1" dirty="0">
                <a:solidFill>
                  <a:srgbClr val="5A0500"/>
                </a:solidFill>
                <a:latin typeface="Century Gothic" panose="020B0502020202020204" pitchFamily="34" charset="0"/>
              </a:rPr>
              <a:t> </a:t>
            </a:r>
            <a:r>
              <a:rPr lang="en-US" sz="2200" b="1" dirty="0" err="1">
                <a:solidFill>
                  <a:srgbClr val="5A0500"/>
                </a:solidFill>
                <a:latin typeface="Century Gothic" panose="020B0502020202020204" pitchFamily="34" charset="0"/>
              </a:rPr>
              <a:t>d’autres</a:t>
            </a:r>
            <a:r>
              <a:rPr lang="en-US" sz="2200" b="1" dirty="0">
                <a:solidFill>
                  <a:srgbClr val="5A0500"/>
                </a:solidFill>
                <a:latin typeface="Century Gothic" panose="020B0502020202020204" pitchFamily="34" charset="0"/>
              </a:rPr>
              <a:t> </a:t>
            </a:r>
            <a:r>
              <a:rPr lang="en-US" sz="2200" b="1" dirty="0" err="1">
                <a:solidFill>
                  <a:srgbClr val="5A0500"/>
                </a:solidFill>
                <a:latin typeface="Century Gothic" panose="020B0502020202020204" pitchFamily="34" charset="0"/>
              </a:rPr>
              <a:t>organes</a:t>
            </a:r>
            <a:r>
              <a:rPr lang="en-US" sz="2200" b="1" dirty="0">
                <a:solidFill>
                  <a:srgbClr val="5A0500"/>
                </a:solidFill>
                <a:latin typeface="Century Gothic" panose="020B0502020202020204" pitchFamily="34" charset="0"/>
              </a:rPr>
              <a:t>?</a:t>
            </a:r>
            <a:endParaRPr lang="en-US" sz="2200" b="1" dirty="0">
              <a:solidFill>
                <a:srgbClr val="5A0500"/>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2200" b="1" dirty="0">
              <a:solidFill>
                <a:srgbClr val="5A0500"/>
              </a:solidFill>
              <a:latin typeface="Century Gothic" panose="020B0502020202020204" pitchFamily="34" charset="0"/>
              <a:ea typeface="Helvetica Neue" panose="02000503000000020004" pitchFamily="2" charset="0"/>
              <a:cs typeface="Helvetica Neue" panose="02000503000000020004" pitchFamily="2" charset="0"/>
            </a:endParaRPr>
          </a:p>
          <a:p>
            <a:r>
              <a:rPr lang="en-US" sz="2200" b="1" dirty="0" err="1">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Composez</a:t>
            </a:r>
            <a:r>
              <a:rPr lang="en-US" sz="2200" b="1" dirty="0">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 </a:t>
            </a:r>
            <a:r>
              <a:rPr lang="en-US" sz="2200" b="1" dirty="0" err="1">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une</a:t>
            </a:r>
            <a:r>
              <a:rPr lang="en-US" sz="2200" b="1" dirty="0">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 </a:t>
            </a:r>
            <a:r>
              <a:rPr lang="en-US" sz="2200" b="1" dirty="0" err="1">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liste</a:t>
            </a:r>
            <a:r>
              <a:rPr lang="en-US" sz="2200" b="1" dirty="0">
                <a:solidFill>
                  <a:srgbClr val="5A0500"/>
                </a:solidFill>
                <a:latin typeface="Century Gothic" panose="020B0502020202020204" pitchFamily="34" charset="0"/>
                <a:ea typeface="Helvetica Neue" panose="02000503000000020004" pitchFamily="2" charset="0"/>
                <a:cs typeface="Helvetica Neue" panose="02000503000000020004" pitchFamily="2" charset="0"/>
              </a:rPr>
              <a:t>!</a:t>
            </a:r>
          </a:p>
        </p:txBody>
      </p:sp>
      <p:sp>
        <p:nvSpPr>
          <p:cNvPr id="19" name="TextBox 18">
            <a:extLst>
              <a:ext uri="{FF2B5EF4-FFF2-40B4-BE49-F238E27FC236}">
                <a16:creationId xmlns:a16="http://schemas.microsoft.com/office/drawing/2014/main" id="{DC08D628-FC81-C14C-9FCC-9125809FFC00}"/>
              </a:ext>
            </a:extLst>
          </p:cNvPr>
          <p:cNvSpPr txBox="1"/>
          <p:nvPr/>
        </p:nvSpPr>
        <p:spPr>
          <a:xfrm>
            <a:off x="2454683" y="481629"/>
            <a:ext cx="800219" cy="400110"/>
          </a:xfrm>
          <a:prstGeom prst="rect">
            <a:avLst/>
          </a:prstGeom>
          <a:noFill/>
        </p:spPr>
        <p:txBody>
          <a:bodyPr wrap="none" rtlCol="0">
            <a:spAutoFit/>
          </a:bodyPr>
          <a:lstStyle/>
          <a:p>
            <a:r>
              <a:rPr lang="en-US" sz="2000" b="1" dirty="0">
                <a:solidFill>
                  <a:schemeClr val="bg1"/>
                </a:solidFill>
                <a:latin typeface="Century Gothic" panose="020B0502020202020204" pitchFamily="34" charset="0"/>
              </a:rPr>
              <a:t>Brain</a:t>
            </a:r>
          </a:p>
        </p:txBody>
      </p:sp>
      <p:sp>
        <p:nvSpPr>
          <p:cNvPr id="8" name="Title 4">
            <a:extLst>
              <a:ext uri="{FF2B5EF4-FFF2-40B4-BE49-F238E27FC236}">
                <a16:creationId xmlns:a16="http://schemas.microsoft.com/office/drawing/2014/main" id="{E95AF4C0-9E94-6E42-BAF0-981BDF68E4CA}"/>
              </a:ext>
            </a:extLst>
          </p:cNvPr>
          <p:cNvSpPr>
            <a:spLocks noGrp="1"/>
          </p:cNvSpPr>
          <p:nvPr>
            <p:ph type="title"/>
          </p:nvPr>
        </p:nvSpPr>
        <p:spPr>
          <a:xfrm>
            <a:off x="3407018" y="274638"/>
            <a:ext cx="5736982" cy="1143000"/>
          </a:xfrm>
        </p:spPr>
        <p:txBody>
          <a:bodyPr vert="horz" lIns="91440" tIns="45720" rIns="91440" bIns="45720" rtlCol="0" anchor="ctr">
            <a:noAutofit/>
          </a:bodyPr>
          <a:lstStyle/>
          <a:p>
            <a:r>
              <a:rPr lang="en-US"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Le </a:t>
            </a:r>
            <a:r>
              <a:rPr lang="en-US" sz="36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cerveau</a:t>
            </a:r>
            <a:r>
              <a:rPr lang="en-US"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US" sz="36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est</a:t>
            </a:r>
            <a:r>
              <a:rPr lang="en-US"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un </a:t>
            </a:r>
            <a:r>
              <a:rPr lang="en-US" sz="36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organe</a:t>
            </a:r>
            <a:r>
              <a:rPr lang="en-US"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dans </a:t>
            </a:r>
            <a:r>
              <a:rPr lang="en-US" sz="36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notre</a:t>
            </a:r>
            <a:r>
              <a:rPr lang="en-US"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corps</a:t>
            </a:r>
          </a:p>
        </p:txBody>
      </p:sp>
      <p:grpSp>
        <p:nvGrpSpPr>
          <p:cNvPr id="11" name="Group 10">
            <a:extLst>
              <a:ext uri="{FF2B5EF4-FFF2-40B4-BE49-F238E27FC236}">
                <a16:creationId xmlns:a16="http://schemas.microsoft.com/office/drawing/2014/main" id="{51EE3CC7-69E4-3B4A-87DF-1CAB628808E9}"/>
              </a:ext>
            </a:extLst>
          </p:cNvPr>
          <p:cNvGrpSpPr/>
          <p:nvPr/>
        </p:nvGrpSpPr>
        <p:grpSpPr>
          <a:xfrm>
            <a:off x="1939713" y="649787"/>
            <a:ext cx="514970" cy="63795"/>
            <a:chOff x="6613452" y="1861899"/>
            <a:chExt cx="514970" cy="63795"/>
          </a:xfrm>
        </p:grpSpPr>
        <p:sp>
          <p:nvSpPr>
            <p:cNvPr id="5" name="Oval 4">
              <a:extLst>
                <a:ext uri="{FF2B5EF4-FFF2-40B4-BE49-F238E27FC236}">
                  <a16:creationId xmlns:a16="http://schemas.microsoft.com/office/drawing/2014/main" id="{87F47946-02A9-A54F-AE2C-EFD77A839105}"/>
                </a:ext>
              </a:extLst>
            </p:cNvPr>
            <p:cNvSpPr/>
            <p:nvPr/>
          </p:nvSpPr>
          <p:spPr>
            <a:xfrm>
              <a:off x="6613452" y="1861899"/>
              <a:ext cx="63795" cy="6379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E3D8D1E-24FD-BD41-8BD6-F0699DB4A720}"/>
                </a:ext>
              </a:extLst>
            </p:cNvPr>
            <p:cNvCxnSpPr>
              <a:stCxn id="5" idx="6"/>
              <a:endCxn id="19" idx="1"/>
            </p:cNvCxnSpPr>
            <p:nvPr/>
          </p:nvCxnSpPr>
          <p:spPr>
            <a:xfrm flipV="1">
              <a:off x="6677247" y="1893796"/>
              <a:ext cx="451175"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 y="-95079"/>
            <a:ext cx="3254903" cy="6953079"/>
            <a:chOff x="3281316" y="-95080"/>
            <a:chExt cx="3254903" cy="6953079"/>
          </a:xfrm>
        </p:grpSpPr>
        <p:sp>
          <p:nvSpPr>
            <p:cNvPr id="13" name="Rectangle 12"/>
            <p:cNvSpPr/>
            <p:nvPr/>
          </p:nvSpPr>
          <p:spPr>
            <a:xfrm>
              <a:off x="3281316" y="0"/>
              <a:ext cx="3254903" cy="6857999"/>
            </a:xfrm>
            <a:prstGeom prst="rect">
              <a:avLst/>
            </a:prstGeom>
            <a:solidFill>
              <a:srgbClr val="49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Body"/>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3379335" y="0"/>
              <a:ext cx="3002878" cy="6813348"/>
            </a:xfrm>
            <a:prstGeom prst="rect">
              <a:avLst/>
            </a:prstGeom>
          </p:spPr>
        </p:pic>
        <p:pic>
          <p:nvPicPr>
            <p:cNvPr id="15" name="Brain"/>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68293" b="72647"/>
            <a:stretch/>
          </p:blipFill>
          <p:spPr>
            <a:xfrm>
              <a:off x="4443301" y="-95080"/>
              <a:ext cx="834613" cy="720000"/>
            </a:xfrm>
            <a:prstGeom prst="rect">
              <a:avLst/>
            </a:prstGeom>
          </p:spPr>
        </p:pic>
      </p:grpSp>
      <p:pic>
        <p:nvPicPr>
          <p:cNvPr id="3" name="Picture 2">
            <a:extLst>
              <a:ext uri="{FF2B5EF4-FFF2-40B4-BE49-F238E27FC236}">
                <a16:creationId xmlns:a16="http://schemas.microsoft.com/office/drawing/2014/main" id="{FCCEB55D-FD5A-094B-8B27-3FD43C77C246}"/>
              </a:ext>
            </a:extLst>
          </p:cNvPr>
          <p:cNvPicPr>
            <a:picLocks noChangeAspect="1"/>
          </p:cNvPicPr>
          <p:nvPr/>
        </p:nvPicPr>
        <p:blipFill>
          <a:blip r:embed="rId5"/>
          <a:stretch>
            <a:fillRect/>
          </a:stretch>
        </p:blipFill>
        <p:spPr>
          <a:xfrm>
            <a:off x="5568947" y="4258698"/>
            <a:ext cx="1467713" cy="2194479"/>
          </a:xfrm>
          <a:prstGeom prst="rect">
            <a:avLst/>
          </a:prstGeom>
        </p:spPr>
      </p:pic>
    </p:spTree>
    <p:extLst>
      <p:ext uri="{BB962C8B-B14F-4D97-AF65-F5344CB8AC3E}">
        <p14:creationId xmlns:p14="http://schemas.microsoft.com/office/powerpoint/2010/main" val="784428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F8E06D-4155-1D46-A942-C449AFD4D80E}"/>
              </a:ext>
            </a:extLst>
          </p:cNvPr>
          <p:cNvPicPr>
            <a:picLocks noChangeAspect="1"/>
          </p:cNvPicPr>
          <p:nvPr/>
        </p:nvPicPr>
        <p:blipFill>
          <a:blip r:embed="rId3"/>
          <a:stretch>
            <a:fillRect/>
          </a:stretch>
        </p:blipFill>
        <p:spPr>
          <a:xfrm>
            <a:off x="6506946" y="3168144"/>
            <a:ext cx="2312260" cy="3457220"/>
          </a:xfrm>
          <a:prstGeom prst="rect">
            <a:avLst/>
          </a:prstGeom>
        </p:spPr>
      </p:pic>
      <p:sp>
        <p:nvSpPr>
          <p:cNvPr id="7" name="Cloud Callout 6">
            <a:extLst>
              <a:ext uri="{FF2B5EF4-FFF2-40B4-BE49-F238E27FC236}">
                <a16:creationId xmlns:a16="http://schemas.microsoft.com/office/drawing/2014/main" id="{23F6FF74-2D68-2D41-9861-90231F9FE64A}"/>
              </a:ext>
            </a:extLst>
          </p:cNvPr>
          <p:cNvSpPr/>
          <p:nvPr/>
        </p:nvSpPr>
        <p:spPr>
          <a:xfrm>
            <a:off x="361184" y="109938"/>
            <a:ext cx="5768683" cy="4241929"/>
          </a:xfrm>
          <a:prstGeom prst="cloudCallout">
            <a:avLst>
              <a:gd name="adj1" fmla="val 59963"/>
              <a:gd name="adj2" fmla="val 4592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85F5E65-24D3-F64C-A38F-B9AF82556620}"/>
              </a:ext>
            </a:extLst>
          </p:cNvPr>
          <p:cNvSpPr txBox="1"/>
          <p:nvPr/>
        </p:nvSpPr>
        <p:spPr>
          <a:xfrm>
            <a:off x="892705" y="1016286"/>
            <a:ext cx="5080000" cy="1938992"/>
          </a:xfrm>
          <a:prstGeom prst="rect">
            <a:avLst/>
          </a:prstGeom>
          <a:noFill/>
        </p:spPr>
        <p:txBody>
          <a:bodyPr wrap="square" rtlCol="0">
            <a:spAutoFit/>
          </a:bodyPr>
          <a:lstStyle/>
          <a:p>
            <a:pPr algn="ct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Est-</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ce</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que les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organes</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travaillent</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r>
              <a:rPr lang="en-CA" sz="3400" b="1" dirty="0" err="1">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seuls</a:t>
            </a:r>
            <a:r>
              <a:rPr lang="en-CA" sz="34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rPr>
              <a:t>? </a:t>
            </a:r>
          </a:p>
          <a:p>
            <a:pPr algn="ctr"/>
            <a:endParaRPr lang="en-CA" sz="1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a:p>
            <a:pPr algn="ctr"/>
            <a:endParaRPr lang="en-CA" sz="3600" b="1" dirty="0">
              <a:solidFill>
                <a:srgbClr val="DE3525"/>
              </a:solidFill>
              <a:latin typeface="Century Gothic" panose="020B0502020202020204" pitchFamily="34"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381526143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19339</TotalTime>
  <Words>8335</Words>
  <Application>Microsoft Macintosh PowerPoint</Application>
  <PresentationFormat>On-screen Show (4:3)</PresentationFormat>
  <Paragraphs>530</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Century Gothic</vt:lpstr>
      <vt:lpstr>Helvetica Neue</vt:lpstr>
      <vt:lpstr>Helvetica Neue Light</vt:lpstr>
      <vt:lpstr>Thème Office</vt:lpstr>
      <vt:lpstr>PowerPoint Presentation</vt:lpstr>
      <vt:lpstr>PowerPoint Presentation</vt:lpstr>
      <vt:lpstr>Qu’est-ce que la science?</vt:lpstr>
      <vt:lpstr>Qu’étudions-nous?</vt:lpstr>
      <vt:lpstr>Session 1: Qu’est-ce que le cerveau?</vt:lpstr>
      <vt:lpstr>PowerPoint Presentation</vt:lpstr>
      <vt:lpstr>PowerPoint Presentation</vt:lpstr>
      <vt:lpstr>Le cerveau est un organe dans notre corps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Joe</dc:creator>
  <cp:lastModifiedBy>Alexander Bailey</cp:lastModifiedBy>
  <cp:revision>404</cp:revision>
  <dcterms:created xsi:type="dcterms:W3CDTF">2011-08-03T19:55:20Z</dcterms:created>
  <dcterms:modified xsi:type="dcterms:W3CDTF">2021-01-16T22:56:06Z</dcterms:modified>
</cp:coreProperties>
</file>